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4" r:id="rId4"/>
    <p:sldId id="258" r:id="rId5"/>
    <p:sldId id="259" r:id="rId6"/>
    <p:sldId id="260" r:id="rId7"/>
    <p:sldId id="262" r:id="rId8"/>
    <p:sldId id="261" r:id="rId9"/>
    <p:sldId id="267" r:id="rId10"/>
    <p:sldId id="269" r:id="rId11"/>
    <p:sldId id="268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7" r:id="rId28"/>
    <p:sldId id="288" r:id="rId29"/>
    <p:sldId id="286" r:id="rId30"/>
    <p:sldId id="289" r:id="rId31"/>
    <p:sldId id="290" r:id="rId32"/>
    <p:sldId id="291" r:id="rId33"/>
    <p:sldId id="292" r:id="rId3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427" autoAdjust="0"/>
    <p:restoredTop sz="94673" autoAdjust="0"/>
  </p:normalViewPr>
  <p:slideViewPr>
    <p:cSldViewPr>
      <p:cViewPr varScale="1">
        <p:scale>
          <a:sx n="83" d="100"/>
          <a:sy n="83" d="100"/>
        </p:scale>
        <p:origin x="-152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CAB18-AB55-4425-8C0F-96DAC6141070}" type="datetimeFigureOut">
              <a:rPr lang="es-ES" smtClean="0"/>
              <a:pPr/>
              <a:t>08/06/2020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FB66-322C-4DF5-B8BD-6DF2B1F3C5AD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FB66-322C-4DF5-B8BD-6DF2B1F3C5AD}" type="slidenum">
              <a:rPr lang="es-ES" smtClean="0"/>
              <a:pPr/>
              <a:t>25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CBCF-07A4-45CB-8C6A-5C3EC50C5C2D}" type="datetimeFigureOut">
              <a:rPr lang="es-ES" smtClean="0"/>
              <a:pPr/>
              <a:t>08/06/2020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085F-89E5-4A8B-8DBB-CC3D824B2EA0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CBCF-07A4-45CB-8C6A-5C3EC50C5C2D}" type="datetimeFigureOut">
              <a:rPr lang="es-ES" smtClean="0"/>
              <a:pPr/>
              <a:t>08/06/2020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085F-89E5-4A8B-8DBB-CC3D824B2EA0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CBCF-07A4-45CB-8C6A-5C3EC50C5C2D}" type="datetimeFigureOut">
              <a:rPr lang="es-ES" smtClean="0"/>
              <a:pPr/>
              <a:t>08/06/2020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085F-89E5-4A8B-8DBB-CC3D824B2EA0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CBCF-07A4-45CB-8C6A-5C3EC50C5C2D}" type="datetimeFigureOut">
              <a:rPr lang="es-ES" smtClean="0"/>
              <a:pPr/>
              <a:t>08/06/2020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085F-89E5-4A8B-8DBB-CC3D824B2EA0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CBCF-07A4-45CB-8C6A-5C3EC50C5C2D}" type="datetimeFigureOut">
              <a:rPr lang="es-ES" smtClean="0"/>
              <a:pPr/>
              <a:t>08/06/2020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085F-89E5-4A8B-8DBB-CC3D824B2EA0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CBCF-07A4-45CB-8C6A-5C3EC50C5C2D}" type="datetimeFigureOut">
              <a:rPr lang="es-ES" smtClean="0"/>
              <a:pPr/>
              <a:t>08/06/2020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085F-89E5-4A8B-8DBB-CC3D824B2EA0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CBCF-07A4-45CB-8C6A-5C3EC50C5C2D}" type="datetimeFigureOut">
              <a:rPr lang="es-ES" smtClean="0"/>
              <a:pPr/>
              <a:t>08/06/2020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085F-89E5-4A8B-8DBB-CC3D824B2EA0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CBCF-07A4-45CB-8C6A-5C3EC50C5C2D}" type="datetimeFigureOut">
              <a:rPr lang="es-ES" smtClean="0"/>
              <a:pPr/>
              <a:t>08/06/2020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085F-89E5-4A8B-8DBB-CC3D824B2EA0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CBCF-07A4-45CB-8C6A-5C3EC50C5C2D}" type="datetimeFigureOut">
              <a:rPr lang="es-ES" smtClean="0"/>
              <a:pPr/>
              <a:t>08/06/2020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085F-89E5-4A8B-8DBB-CC3D824B2EA0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CBCF-07A4-45CB-8C6A-5C3EC50C5C2D}" type="datetimeFigureOut">
              <a:rPr lang="es-ES" smtClean="0"/>
              <a:pPr/>
              <a:t>08/06/2020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085F-89E5-4A8B-8DBB-CC3D824B2EA0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CBCF-07A4-45CB-8C6A-5C3EC50C5C2D}" type="datetimeFigureOut">
              <a:rPr lang="es-ES" smtClean="0"/>
              <a:pPr/>
              <a:t>08/06/2020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085F-89E5-4A8B-8DBB-CC3D824B2EA0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4CBCF-07A4-45CB-8C6A-5C3EC50C5C2D}" type="datetimeFigureOut">
              <a:rPr lang="es-ES" smtClean="0"/>
              <a:pPr/>
              <a:t>08/06/2020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5085F-89E5-4A8B-8DBB-CC3D824B2EA0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20000">
              <a:schemeClr val="tx1">
                <a:lumMod val="85000"/>
                <a:lumOff val="15000"/>
              </a:schemeClr>
            </a:gs>
            <a:gs pos="50000">
              <a:schemeClr val="tx1">
                <a:lumMod val="75000"/>
                <a:lumOff val="25000"/>
              </a:schemeClr>
            </a:gs>
            <a:gs pos="75000">
              <a:schemeClr val="accent2"/>
            </a:gs>
            <a:gs pos="89999">
              <a:srgbClr val="FF0000"/>
            </a:gs>
            <a:gs pos="100000">
              <a:srgbClr val="FFBF0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</a:t>
            </a:r>
            <a:r>
              <a:rPr lang="es-ES" dirty="0" err="1" smtClean="0">
                <a:solidFill>
                  <a:srgbClr val="C00000"/>
                </a:solidFill>
              </a:rPr>
              <a:t>community</a:t>
            </a:r>
            <a:r>
              <a:rPr lang="es-ES" dirty="0" smtClean="0">
                <a:solidFill>
                  <a:srgbClr val="C00000"/>
                </a:solidFill>
              </a:rPr>
              <a:t> </a:t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>
                <a:solidFill>
                  <a:srgbClr val="C00000"/>
                </a:solidFill>
              </a:rPr>
              <a:t>Manual de Usuario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2143116"/>
            <a:ext cx="5276850" cy="401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 t="1250"/>
          <a:stretch>
            <a:fillRect/>
          </a:stretch>
        </p:blipFill>
        <p:spPr bwMode="auto">
          <a:xfrm>
            <a:off x="1071538" y="2285992"/>
            <a:ext cx="4857784" cy="2751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6578" y="2500306"/>
            <a:ext cx="1824033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 l="801" r="-11210"/>
          <a:stretch>
            <a:fillRect/>
          </a:stretch>
        </p:blipFill>
        <p:spPr bwMode="auto">
          <a:xfrm>
            <a:off x="6929454" y="2786058"/>
            <a:ext cx="1714512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4282" y="214290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Usuario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3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4" name="3 Rectángulo"/>
          <p:cNvSpPr/>
          <p:nvPr/>
        </p:nvSpPr>
        <p:spPr>
          <a:xfrm>
            <a:off x="214282" y="785794"/>
            <a:ext cx="3236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2.1. Interacción general de Inicio</a:t>
            </a:r>
          </a:p>
          <a:p>
            <a:endParaRPr lang="es-ES" dirty="0" smtClean="0">
              <a:solidFill>
                <a:srgbClr val="C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1604" y="1285860"/>
            <a:ext cx="5797550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0 Flecha derecha"/>
          <p:cNvSpPr/>
          <p:nvPr/>
        </p:nvSpPr>
        <p:spPr>
          <a:xfrm>
            <a:off x="785786" y="2571744"/>
            <a:ext cx="1214446" cy="57150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PULSAR</a:t>
            </a:r>
            <a:endParaRPr lang="es-ES" dirty="0"/>
          </a:p>
        </p:txBody>
      </p:sp>
      <p:sp>
        <p:nvSpPr>
          <p:cNvPr id="13" name="12 Flecha derecha"/>
          <p:cNvSpPr/>
          <p:nvPr/>
        </p:nvSpPr>
        <p:spPr>
          <a:xfrm>
            <a:off x="785786" y="4643446"/>
            <a:ext cx="1357322" cy="57150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PULSAR</a:t>
            </a:r>
            <a:endParaRPr lang="es-ES" dirty="0"/>
          </a:p>
        </p:txBody>
      </p:sp>
      <p:sp>
        <p:nvSpPr>
          <p:cNvPr id="14" name="13 CuadroTexto"/>
          <p:cNvSpPr txBox="1"/>
          <p:nvPr/>
        </p:nvSpPr>
        <p:spPr>
          <a:xfrm>
            <a:off x="928662" y="6215082"/>
            <a:ext cx="725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Al pulsar en el carrusel de noticias o en la noticia nos </a:t>
            </a:r>
            <a:r>
              <a:rPr lang="es-ES" dirty="0" err="1" smtClean="0"/>
              <a:t>redireccionará</a:t>
            </a:r>
            <a:r>
              <a:rPr lang="es-ES" dirty="0" smtClean="0"/>
              <a:t> a está.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14282" y="214290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Usuario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5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571472" y="928670"/>
            <a:ext cx="3216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2.2 INTERACCIÓN DE NOTICIAS: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8194" name="Picture 2" descr="C:\Users\david\Dropbox\GRADO SUPERIOR\2-GS\2DAW Desarrollo Web en Entorno Servidor - PABLO\PHP\GamingCommunity\Doc\Manual Usuario\Capturas\notici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1428736"/>
            <a:ext cx="7429552" cy="3286148"/>
          </a:xfrm>
          <a:prstGeom prst="rect">
            <a:avLst/>
          </a:prstGeom>
          <a:noFill/>
        </p:spPr>
      </p:pic>
      <p:pic>
        <p:nvPicPr>
          <p:cNvPr id="8195" name="Picture 3" descr="C:\Users\david\Dropbox\GRADO SUPERIOR\2-GS\2DAW Desarrollo Web en Entorno Servidor - PABLO\PHP\GamingCommunity\Doc\Manual Usuario\Capturas\comentrio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844" y="5357826"/>
            <a:ext cx="8842406" cy="850900"/>
          </a:xfrm>
          <a:prstGeom prst="rect">
            <a:avLst/>
          </a:prstGeom>
          <a:noFill/>
        </p:spPr>
      </p:pic>
      <p:sp>
        <p:nvSpPr>
          <p:cNvPr id="9" name="8 CuadroTexto"/>
          <p:cNvSpPr txBox="1"/>
          <p:nvPr/>
        </p:nvSpPr>
        <p:spPr>
          <a:xfrm>
            <a:off x="428596" y="4929198"/>
            <a:ext cx="6508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La noticia solo podrá ser comentada cuando se halla iniciado sesión.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14282" y="214290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Usuario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5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500034" y="1214422"/>
            <a:ext cx="3188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2.3. INTERACCIÓN DE NOTICIAS</a:t>
            </a:r>
            <a:r>
              <a:rPr lang="es-ES" dirty="0" smtClean="0"/>
              <a:t>:</a:t>
            </a:r>
          </a:p>
          <a:p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571472" y="2000240"/>
            <a:ext cx="8375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Una vez iniciado sesión podrás comentar la noticia,  para poder publicar un comentario </a:t>
            </a:r>
            <a:endParaRPr lang="es-E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2500306"/>
            <a:ext cx="7358114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11 Flecha derecha"/>
          <p:cNvSpPr/>
          <p:nvPr/>
        </p:nvSpPr>
        <p:spPr>
          <a:xfrm>
            <a:off x="5357818" y="4500570"/>
            <a:ext cx="1571636" cy="57150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PULSAMOS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357158" y="5429264"/>
            <a:ext cx="8215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Una vez escrito un comentario pulsamos botón de comentar y se publicara en la pagina de comentarios de la noticia.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14282" y="214290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Usuario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5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428596" y="857232"/>
            <a:ext cx="2543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3.VISTA GENERAL FOROS: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285860"/>
            <a:ext cx="6483350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0" y="4572008"/>
            <a:ext cx="6500858" cy="200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12 Llamada rectangular redondeada"/>
          <p:cNvSpPr/>
          <p:nvPr/>
        </p:nvSpPr>
        <p:spPr>
          <a:xfrm>
            <a:off x="7286644" y="1928802"/>
            <a:ext cx="1714512" cy="500066"/>
          </a:xfrm>
          <a:prstGeom prst="wedgeRoundRectCallout">
            <a:avLst>
              <a:gd name="adj1" fmla="val -73099"/>
              <a:gd name="adj2" fmla="val 643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CREAR TEMA</a:t>
            </a:r>
            <a:endParaRPr lang="es-ES" dirty="0"/>
          </a:p>
        </p:txBody>
      </p:sp>
      <p:sp>
        <p:nvSpPr>
          <p:cNvPr id="14" name="13 Llamada rectangular redondeada"/>
          <p:cNvSpPr/>
          <p:nvPr/>
        </p:nvSpPr>
        <p:spPr>
          <a:xfrm>
            <a:off x="142844" y="2214554"/>
            <a:ext cx="1285884" cy="428628"/>
          </a:xfrm>
          <a:prstGeom prst="wedgeRoundRectCallout">
            <a:avLst>
              <a:gd name="adj1" fmla="val 49567"/>
              <a:gd name="adj2" fmla="val 1179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FORO</a:t>
            </a:r>
            <a:endParaRPr lang="es-ES" dirty="0"/>
          </a:p>
        </p:txBody>
      </p:sp>
      <p:sp>
        <p:nvSpPr>
          <p:cNvPr id="15" name="14 Llamada rectangular redondeada"/>
          <p:cNvSpPr/>
          <p:nvPr/>
        </p:nvSpPr>
        <p:spPr>
          <a:xfrm>
            <a:off x="7286644" y="4214818"/>
            <a:ext cx="1714512" cy="500066"/>
          </a:xfrm>
          <a:prstGeom prst="wedgeRoundRectCallout">
            <a:avLst>
              <a:gd name="adj1" fmla="val -45366"/>
              <a:gd name="adj2" fmla="val 1246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PERMISOS DE PUBLICACION</a:t>
            </a:r>
            <a:endParaRPr lang="es-ES" dirty="0"/>
          </a:p>
        </p:txBody>
      </p:sp>
      <p:sp>
        <p:nvSpPr>
          <p:cNvPr id="16" name="15 Llamada rectangular redondeada"/>
          <p:cNvSpPr/>
          <p:nvPr/>
        </p:nvSpPr>
        <p:spPr>
          <a:xfrm>
            <a:off x="357158" y="4643446"/>
            <a:ext cx="1500166" cy="500066"/>
          </a:xfrm>
          <a:prstGeom prst="wedgeRoundRectCallout">
            <a:avLst>
              <a:gd name="adj1" fmla="val 56578"/>
              <a:gd name="adj2" fmla="val 899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DESPLEGADO DE TEMAS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14282" y="214290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Usuario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5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428596" y="857232"/>
            <a:ext cx="3508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3.1.INTERACCIÓN GENERAL FOROS: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285860"/>
            <a:ext cx="6483350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0" y="4572008"/>
            <a:ext cx="6500858" cy="200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0 Flecha izquierda"/>
          <p:cNvSpPr/>
          <p:nvPr/>
        </p:nvSpPr>
        <p:spPr>
          <a:xfrm>
            <a:off x="7143768" y="2143116"/>
            <a:ext cx="1500198" cy="64294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PULSAMOS</a:t>
            </a:r>
            <a:endParaRPr lang="es-ES" dirty="0"/>
          </a:p>
        </p:txBody>
      </p:sp>
      <p:sp>
        <p:nvSpPr>
          <p:cNvPr id="12" name="11 Flecha derecha"/>
          <p:cNvSpPr/>
          <p:nvPr/>
        </p:nvSpPr>
        <p:spPr>
          <a:xfrm>
            <a:off x="142844" y="3000372"/>
            <a:ext cx="1428696" cy="7143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PULSAMOS</a:t>
            </a:r>
            <a:endParaRPr lang="es-ES" dirty="0"/>
          </a:p>
        </p:txBody>
      </p:sp>
      <p:sp>
        <p:nvSpPr>
          <p:cNvPr id="17" name="16 Flecha izquierda"/>
          <p:cNvSpPr/>
          <p:nvPr/>
        </p:nvSpPr>
        <p:spPr>
          <a:xfrm>
            <a:off x="3714744" y="5143512"/>
            <a:ext cx="2000264" cy="71438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SELECCIONAMOS</a:t>
            </a:r>
            <a:endParaRPr lang="es-ES" dirty="0"/>
          </a:p>
        </p:txBody>
      </p:sp>
      <p:sp>
        <p:nvSpPr>
          <p:cNvPr id="18" name="17 Llamada rectangular redondeada"/>
          <p:cNvSpPr/>
          <p:nvPr/>
        </p:nvSpPr>
        <p:spPr>
          <a:xfrm>
            <a:off x="142844" y="2071678"/>
            <a:ext cx="1500198" cy="500066"/>
          </a:xfrm>
          <a:prstGeom prst="wedgeRoundRectCallout">
            <a:avLst>
              <a:gd name="adj1" fmla="val -13518"/>
              <a:gd name="adj2" fmla="val 1813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VER FORO</a:t>
            </a:r>
            <a:endParaRPr lang="es-ES" dirty="0"/>
          </a:p>
        </p:txBody>
      </p:sp>
      <p:sp>
        <p:nvSpPr>
          <p:cNvPr id="19" name="18 Llamada rectangular redondeada"/>
          <p:cNvSpPr/>
          <p:nvPr/>
        </p:nvSpPr>
        <p:spPr>
          <a:xfrm>
            <a:off x="7643834" y="1643050"/>
            <a:ext cx="928694" cy="571504"/>
          </a:xfrm>
          <a:prstGeom prst="wedgeRoundRectCallout">
            <a:avLst>
              <a:gd name="adj1" fmla="val -18864"/>
              <a:gd name="adj2" fmla="val 753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CREAR FORO</a:t>
            </a:r>
            <a:endParaRPr lang="es-ES" dirty="0"/>
          </a:p>
        </p:txBody>
      </p:sp>
      <p:sp>
        <p:nvSpPr>
          <p:cNvPr id="20" name="19 Llamada rectangular redondeada"/>
          <p:cNvSpPr/>
          <p:nvPr/>
        </p:nvSpPr>
        <p:spPr>
          <a:xfrm>
            <a:off x="4714876" y="4286256"/>
            <a:ext cx="1500198" cy="500066"/>
          </a:xfrm>
          <a:prstGeom prst="wedgeRoundRectCallout">
            <a:avLst>
              <a:gd name="adj1" fmla="val -13518"/>
              <a:gd name="adj2" fmla="val 1813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OPCIONES DE BUSQUEDA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14282" y="214290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Usuario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5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428596" y="857232"/>
            <a:ext cx="1990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3.2.1.CREAR TEMA: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142844" y="3357562"/>
            <a:ext cx="885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Si ha iniciado sesión en Gaming </a:t>
            </a:r>
            <a:r>
              <a:rPr lang="es-ES" dirty="0" err="1" smtClean="0"/>
              <a:t>community</a:t>
            </a:r>
            <a:r>
              <a:rPr lang="es-ES" dirty="0" smtClean="0"/>
              <a:t>, podrá crear un tema a su gusto en nuestro foro. Pulsaremos crear tema.</a:t>
            </a: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4214818"/>
            <a:ext cx="8286808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12 Flecha derecha"/>
          <p:cNvSpPr/>
          <p:nvPr/>
        </p:nvSpPr>
        <p:spPr>
          <a:xfrm>
            <a:off x="5857884" y="6143644"/>
            <a:ext cx="1357322" cy="4286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PULSAMOS</a:t>
            </a:r>
            <a:endParaRPr lang="es-E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1571612"/>
            <a:ext cx="8215370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13 CuadroTexto"/>
          <p:cNvSpPr txBox="1"/>
          <p:nvPr/>
        </p:nvSpPr>
        <p:spPr>
          <a:xfrm>
            <a:off x="428596" y="1214422"/>
            <a:ext cx="6686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Si no ha iniciado sesión en nuestra comunidad no podrá crear temas .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14282" y="214290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Usuario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5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428596" y="857232"/>
            <a:ext cx="1990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3.2.1 CREAR TEMA: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11" name="10 CuadroTexto"/>
          <p:cNvSpPr txBox="1"/>
          <p:nvPr/>
        </p:nvSpPr>
        <p:spPr>
          <a:xfrm>
            <a:off x="214283" y="1357298"/>
            <a:ext cx="8715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Al pulsar crear tema nos aparecerá un desplegable. En el que tendrá que rellenar para poder crear un tema. Una vez completado lo necesario  pulsaremos guardar.</a:t>
            </a:r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928802"/>
            <a:ext cx="8286808" cy="2887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11 CuadroTexto"/>
          <p:cNvSpPr txBox="1"/>
          <p:nvPr/>
        </p:nvSpPr>
        <p:spPr>
          <a:xfrm>
            <a:off x="428596" y="4929198"/>
            <a:ext cx="73456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TITULO: El titulo de tema que va a crear.</a:t>
            </a:r>
          </a:p>
          <a:p>
            <a:r>
              <a:rPr lang="es-ES" dirty="0" smtClean="0"/>
              <a:t>PLATAFORMA:  Tema que este relacionado con la plataforma: EJ:PS4,pc,IOS…</a:t>
            </a:r>
          </a:p>
          <a:p>
            <a:r>
              <a:rPr lang="es-ES" dirty="0" smtClean="0"/>
              <a:t>CONTENIDO: Contenido sobre el tema que quiera crear.</a:t>
            </a:r>
          </a:p>
          <a:p>
            <a:endParaRPr lang="es-ES" dirty="0"/>
          </a:p>
        </p:txBody>
      </p:sp>
      <p:sp>
        <p:nvSpPr>
          <p:cNvPr id="15" name="14 Flecha derecha"/>
          <p:cNvSpPr/>
          <p:nvPr/>
        </p:nvSpPr>
        <p:spPr>
          <a:xfrm>
            <a:off x="6429388" y="4429132"/>
            <a:ext cx="1357322" cy="4286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PULSAMOS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14282" y="214290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Usuario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5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428596" y="857232"/>
            <a:ext cx="8501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3.2.2 OPCIONES DE DESPLEGADO DE TEMAS: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142845" y="1285860"/>
            <a:ext cx="9001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El desplegado de temas la funcionalidad es facilitar la búsqueda de un tema.</a:t>
            </a:r>
          </a:p>
          <a:p>
            <a:r>
              <a:rPr lang="es-ES" dirty="0" smtClean="0"/>
              <a:t>ORDENAR TEMAS POR: Fecha del ultimo comentario, fecha tema, </a:t>
            </a:r>
            <a:r>
              <a:rPr lang="es-ES" dirty="0" err="1" smtClean="0"/>
              <a:t>NºVisitas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foro se ordenara según se haya seleccionado. Fecha desde el ultimo comentario, fecha según el tema o el numero de visitas del tema.</a:t>
            </a:r>
            <a:endParaRPr lang="es-E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2500306"/>
            <a:ext cx="7024710" cy="1938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5057775"/>
            <a:ext cx="764857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15 CuadroTexto"/>
          <p:cNvSpPr txBox="1"/>
          <p:nvPr/>
        </p:nvSpPr>
        <p:spPr>
          <a:xfrm>
            <a:off x="285720" y="4286256"/>
            <a:ext cx="8840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Descendente: En fechas se mostrara la mas actual, y en Nº de visitas y el foro con mas visitas</a:t>
            </a:r>
          </a:p>
          <a:p>
            <a:r>
              <a:rPr lang="es-ES" dirty="0" smtClean="0"/>
              <a:t>Ascendente: En fecha se mostrara el mas antiguo, y los foros con menos visitas.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14282" y="214290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Usuario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5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428596" y="857232"/>
            <a:ext cx="8501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3.2.2. OPCIONES DE DESPLEGADO DE TEMAS: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4071942"/>
            <a:ext cx="764857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29322" y="1071546"/>
            <a:ext cx="1500198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0 CuadroTexto"/>
          <p:cNvSpPr txBox="1"/>
          <p:nvPr/>
        </p:nvSpPr>
        <p:spPr>
          <a:xfrm>
            <a:off x="571473" y="1928802"/>
            <a:ext cx="47149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Los temas se mostraran , todos o en especifico, según el tipo de plataforma que seleccione para una mejor búsqueda en el foro.</a:t>
            </a:r>
            <a:endParaRPr lang="es-E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14282" y="214290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Usuario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5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428596" y="857232"/>
            <a:ext cx="8501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3.2.3:VISTA GENERAL TEMA: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214422"/>
            <a:ext cx="7658100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4929198"/>
            <a:ext cx="6953250" cy="192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11 Llamada rectangular redondeada"/>
          <p:cNvSpPr/>
          <p:nvPr/>
        </p:nvSpPr>
        <p:spPr>
          <a:xfrm>
            <a:off x="2643174" y="2714620"/>
            <a:ext cx="2428892" cy="428628"/>
          </a:xfrm>
          <a:prstGeom prst="wedgeRoundRectCallout">
            <a:avLst>
              <a:gd name="adj1" fmla="val -61492"/>
              <a:gd name="adj2" fmla="val 539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TITULO DEL TEMA</a:t>
            </a:r>
            <a:endParaRPr lang="es-ES" dirty="0"/>
          </a:p>
        </p:txBody>
      </p:sp>
      <p:sp>
        <p:nvSpPr>
          <p:cNvPr id="13" name="12 Llamada rectangular redondeada"/>
          <p:cNvSpPr/>
          <p:nvPr/>
        </p:nvSpPr>
        <p:spPr>
          <a:xfrm>
            <a:off x="2000232" y="4714884"/>
            <a:ext cx="2143140" cy="571504"/>
          </a:xfrm>
          <a:prstGeom prst="wedgeRoundRectCallout">
            <a:avLst>
              <a:gd name="adj1" fmla="val -60512"/>
              <a:gd name="adj2" fmla="val -526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ME GUSTA O NO ME GUSTA</a:t>
            </a:r>
            <a:endParaRPr lang="es-ES" dirty="0"/>
          </a:p>
        </p:txBody>
      </p:sp>
      <p:sp>
        <p:nvSpPr>
          <p:cNvPr id="14" name="13 Llamada rectangular redondeada"/>
          <p:cNvSpPr/>
          <p:nvPr/>
        </p:nvSpPr>
        <p:spPr>
          <a:xfrm>
            <a:off x="2571736" y="3571876"/>
            <a:ext cx="1500198" cy="785818"/>
          </a:xfrm>
          <a:prstGeom prst="wedgeRoundRectCallout">
            <a:avLst>
              <a:gd name="adj1" fmla="val -89709"/>
              <a:gd name="adj2" fmla="val 310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VALORACIÓN  </a:t>
            </a:r>
            <a:r>
              <a:rPr lang="es-ES" dirty="0" smtClean="0"/>
              <a:t>AL USUARIO</a:t>
            </a:r>
            <a:endParaRPr lang="es-ES" dirty="0"/>
          </a:p>
        </p:txBody>
      </p:sp>
      <p:sp>
        <p:nvSpPr>
          <p:cNvPr id="15" name="14 Llamada rectangular redondeada"/>
          <p:cNvSpPr/>
          <p:nvPr/>
        </p:nvSpPr>
        <p:spPr>
          <a:xfrm>
            <a:off x="928662" y="5786454"/>
            <a:ext cx="2000264" cy="642942"/>
          </a:xfrm>
          <a:prstGeom prst="wedgeRoundRectCallout">
            <a:avLst>
              <a:gd name="adj1" fmla="val -34090"/>
              <a:gd name="adj2" fmla="val -851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RESPONDER TEMA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571472" y="428604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Usuario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2051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285728"/>
            <a:ext cx="3643370" cy="714380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571472" y="1500174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1: </a:t>
            </a:r>
            <a:r>
              <a:rPr lang="es-ES" dirty="0" smtClean="0">
                <a:solidFill>
                  <a:srgbClr val="C00000"/>
                </a:solidFill>
                <a:latin typeface="Microsoft New Tai Lue" pitchFamily="34" charset="0"/>
                <a:cs typeface="Microsoft New Tai Lue" pitchFamily="34" charset="0"/>
              </a:rPr>
              <a:t>Introducción:</a:t>
            </a:r>
            <a:endParaRPr lang="es-ES" dirty="0">
              <a:solidFill>
                <a:srgbClr val="C00000"/>
              </a:solidFill>
              <a:latin typeface="Microsoft New Tai Lue" pitchFamily="34" charset="0"/>
              <a:cs typeface="Microsoft New Tai Lue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00034" y="3714752"/>
            <a:ext cx="82982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Microsoft New Tai Lue" pitchFamily="34" charset="0"/>
                <a:cs typeface="Microsoft New Tai Lue" pitchFamily="34" charset="0"/>
              </a:rPr>
              <a:t>Gaming</a:t>
            </a:r>
            <a:r>
              <a:rPr lang="es-ES" b="1" dirty="0" smtClean="0"/>
              <a:t> </a:t>
            </a:r>
            <a:r>
              <a:rPr lang="es-ES" b="1" dirty="0" smtClean="0">
                <a:latin typeface="Microsoft New Tai Lue" pitchFamily="34" charset="0"/>
                <a:cs typeface="Microsoft New Tai Lue" pitchFamily="34" charset="0"/>
              </a:rPr>
              <a:t>Community: </a:t>
            </a:r>
          </a:p>
          <a:p>
            <a:r>
              <a:rPr lang="es-ES" dirty="0" smtClean="0"/>
              <a:t>Le permite: </a:t>
            </a:r>
          </a:p>
          <a:p>
            <a:pPr lvl="1">
              <a:buFont typeface="Arial" pitchFamily="34" charset="0"/>
              <a:buChar char="•"/>
            </a:pPr>
            <a:r>
              <a:rPr lang="es-ES" dirty="0" smtClean="0"/>
              <a:t> </a:t>
            </a:r>
            <a:r>
              <a:rPr lang="es-ES" b="1" dirty="0" smtClean="0"/>
              <a:t>Visualizar: </a:t>
            </a:r>
            <a:r>
              <a:rPr lang="es-ES" dirty="0" smtClean="0"/>
              <a:t>noticias , foros, </a:t>
            </a:r>
            <a:r>
              <a:rPr lang="es-ES" dirty="0" err="1" smtClean="0"/>
              <a:t>streams</a:t>
            </a:r>
            <a:r>
              <a:rPr lang="es-ES" dirty="0" smtClean="0"/>
              <a:t> en directo, rankings, videojuegos, quedadas .</a:t>
            </a:r>
          </a:p>
          <a:p>
            <a:pPr lvl="1">
              <a:buFont typeface="Arial" pitchFamily="34" charset="0"/>
              <a:buChar char="•"/>
            </a:pPr>
            <a:r>
              <a:rPr lang="es-ES" dirty="0" smtClean="0"/>
              <a:t> </a:t>
            </a:r>
            <a:r>
              <a:rPr lang="es-ES" b="1" dirty="0" smtClean="0"/>
              <a:t>Buscar</a:t>
            </a:r>
            <a:r>
              <a:rPr lang="es-ES" dirty="0" smtClean="0"/>
              <a:t>:  noticias y videojuegos.</a:t>
            </a:r>
          </a:p>
          <a:p>
            <a:pPr lvl="1">
              <a:buFont typeface="Arial" pitchFamily="34" charset="0"/>
              <a:buChar char="•"/>
            </a:pPr>
            <a:r>
              <a:rPr lang="es-ES" dirty="0" smtClean="0"/>
              <a:t> </a:t>
            </a:r>
            <a:r>
              <a:rPr lang="es-ES" b="1" dirty="0" smtClean="0"/>
              <a:t>Comprar</a:t>
            </a:r>
            <a:r>
              <a:rPr lang="es-ES" dirty="0" smtClean="0"/>
              <a:t>: Videojuegos.</a:t>
            </a:r>
          </a:p>
          <a:p>
            <a:pPr lvl="1">
              <a:buFont typeface="Arial" pitchFamily="34" charset="0"/>
              <a:buChar char="•"/>
            </a:pPr>
            <a:r>
              <a:rPr lang="es-ES" dirty="0" smtClean="0"/>
              <a:t> </a:t>
            </a:r>
            <a:r>
              <a:rPr lang="es-ES" b="1" dirty="0" smtClean="0"/>
              <a:t>Comentar</a:t>
            </a:r>
            <a:r>
              <a:rPr lang="es-ES" dirty="0" smtClean="0"/>
              <a:t> : noticias y foros.</a:t>
            </a:r>
          </a:p>
          <a:p>
            <a:pPr lvl="1">
              <a:buFont typeface="Arial" pitchFamily="34" charset="0"/>
              <a:buChar char="•"/>
            </a:pPr>
            <a:r>
              <a:rPr lang="es-ES" dirty="0" smtClean="0"/>
              <a:t> </a:t>
            </a:r>
            <a:r>
              <a:rPr lang="es-ES" b="1" dirty="0" smtClean="0"/>
              <a:t>Valorar</a:t>
            </a:r>
            <a:r>
              <a:rPr lang="es-ES" dirty="0" smtClean="0"/>
              <a:t> : usuarios, foros.</a:t>
            </a:r>
          </a:p>
          <a:p>
            <a:pPr lvl="1"/>
            <a:endParaRPr lang="es-ES" dirty="0" smtClean="0"/>
          </a:p>
          <a:p>
            <a:r>
              <a:rPr lang="es-ES" dirty="0" smtClean="0"/>
              <a:t>La pagina es intuitiva y fácil de usar.</a:t>
            </a:r>
          </a:p>
          <a:p>
            <a:pPr lvl="1"/>
            <a:endParaRPr lang="es-ES" dirty="0" smtClean="0"/>
          </a:p>
        </p:txBody>
      </p:sp>
      <p:sp>
        <p:nvSpPr>
          <p:cNvPr id="8" name="7 Rectángulo"/>
          <p:cNvSpPr/>
          <p:nvPr/>
        </p:nvSpPr>
        <p:spPr>
          <a:xfrm>
            <a:off x="642910" y="1785926"/>
            <a:ext cx="81775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El presente manual de Usuario, tiene como finalidad dar a conocer de una manera</a:t>
            </a:r>
          </a:p>
          <a:p>
            <a:r>
              <a:rPr lang="es-ES" dirty="0" smtClean="0"/>
              <a:t> detallada y sencilla la estructura de Gaming Community, para que cualquier usuario </a:t>
            </a:r>
          </a:p>
          <a:p>
            <a:r>
              <a:rPr lang="es-ES" dirty="0" smtClean="0"/>
              <a:t>pueda, de una forma y sin mayor capacitación, realizar búsquedas eficientes dentro de nuestra comunidad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14282" y="214290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Usuario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5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428596" y="857232"/>
            <a:ext cx="8501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3.2.3:VISTA GENERAL TEMA: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285860"/>
            <a:ext cx="7537450" cy="41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5357802"/>
            <a:ext cx="7035800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15 CuadroTexto"/>
          <p:cNvSpPr txBox="1"/>
          <p:nvPr/>
        </p:nvSpPr>
        <p:spPr>
          <a:xfrm>
            <a:off x="3857620" y="3571876"/>
            <a:ext cx="37147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no inicia sesión no podrá dar me gusta o valorar a otros usuarios o crear un comentario.</a:t>
            </a:r>
            <a:endParaRPr lang="es-ES" sz="2400" dirty="0"/>
          </a:p>
        </p:txBody>
      </p:sp>
      <p:sp>
        <p:nvSpPr>
          <p:cNvPr id="17" name="16 Elipse"/>
          <p:cNvSpPr/>
          <p:nvPr/>
        </p:nvSpPr>
        <p:spPr>
          <a:xfrm>
            <a:off x="500034" y="4357694"/>
            <a:ext cx="1643074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14282" y="214290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Usuario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5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428596" y="857232"/>
            <a:ext cx="8501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3.2.3.1.:CREAR RESPUESTAS:</a:t>
            </a:r>
          </a:p>
          <a:p>
            <a:r>
              <a:rPr lang="es-ES" dirty="0" smtClean="0"/>
              <a:t>Para responder a un tema del foro, pulsaremos responder.</a:t>
            </a:r>
          </a:p>
          <a:p>
            <a:endParaRPr lang="es-E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500174"/>
            <a:ext cx="792961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8 Flecha izquierda"/>
          <p:cNvSpPr/>
          <p:nvPr/>
        </p:nvSpPr>
        <p:spPr>
          <a:xfrm>
            <a:off x="1071538" y="3286124"/>
            <a:ext cx="1428760" cy="42862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PULSAMOS</a:t>
            </a:r>
            <a:endParaRPr lang="es-E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4298950"/>
            <a:ext cx="7092950" cy="255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0 CuadroTexto"/>
          <p:cNvSpPr txBox="1"/>
          <p:nvPr/>
        </p:nvSpPr>
        <p:spPr>
          <a:xfrm>
            <a:off x="428596" y="3714752"/>
            <a:ext cx="8501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Al pulsar nos aparecerá un  desplegable donde podremos responder al tema. Una vez escrito pulsaremos guardar y se publicara.</a:t>
            </a:r>
            <a:endParaRPr lang="es-ES" dirty="0"/>
          </a:p>
        </p:txBody>
      </p:sp>
      <p:sp>
        <p:nvSpPr>
          <p:cNvPr id="12" name="11 Flecha izquierda"/>
          <p:cNvSpPr/>
          <p:nvPr/>
        </p:nvSpPr>
        <p:spPr>
          <a:xfrm>
            <a:off x="1285852" y="6357958"/>
            <a:ext cx="1428760" cy="50004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PULSAMOS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14282" y="214290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Usuario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5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10" name="9 CuadroTexto"/>
          <p:cNvSpPr txBox="1"/>
          <p:nvPr/>
        </p:nvSpPr>
        <p:spPr>
          <a:xfrm>
            <a:off x="428596" y="1000108"/>
            <a:ext cx="3023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4.VISTA GENERAL GAMING TV:</a:t>
            </a:r>
          </a:p>
          <a:p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1643050"/>
            <a:ext cx="5194300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071538" y="4071942"/>
            <a:ext cx="5214974" cy="19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13 Llamada rectangular redondeada"/>
          <p:cNvSpPr/>
          <p:nvPr/>
        </p:nvSpPr>
        <p:spPr>
          <a:xfrm>
            <a:off x="1142976" y="1571612"/>
            <a:ext cx="1571636" cy="500066"/>
          </a:xfrm>
          <a:prstGeom prst="wedgeRoundRectCallout">
            <a:avLst>
              <a:gd name="adj1" fmla="val 2340"/>
              <a:gd name="adj2" fmla="val 1356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OPCIONES STREAM</a:t>
            </a:r>
            <a:endParaRPr lang="es-ES" dirty="0"/>
          </a:p>
        </p:txBody>
      </p:sp>
      <p:sp>
        <p:nvSpPr>
          <p:cNvPr id="16" name="15 Llamada rectangular redondeada"/>
          <p:cNvSpPr/>
          <p:nvPr/>
        </p:nvSpPr>
        <p:spPr>
          <a:xfrm>
            <a:off x="5857884" y="1643050"/>
            <a:ext cx="1571636" cy="500066"/>
          </a:xfrm>
          <a:prstGeom prst="wedgeRoundRectCallout">
            <a:avLst>
              <a:gd name="adj1" fmla="val -47114"/>
              <a:gd name="adj2" fmla="val 1246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NUMERO DE STREAMS</a:t>
            </a:r>
            <a:endParaRPr lang="es-ES" dirty="0"/>
          </a:p>
        </p:txBody>
      </p:sp>
      <p:sp>
        <p:nvSpPr>
          <p:cNvPr id="17" name="16 Llamada rectangular redondeada"/>
          <p:cNvSpPr/>
          <p:nvPr/>
        </p:nvSpPr>
        <p:spPr>
          <a:xfrm>
            <a:off x="3929058" y="2643182"/>
            <a:ext cx="1571636" cy="500066"/>
          </a:xfrm>
          <a:prstGeom prst="wedgeRoundRectCallout">
            <a:avLst>
              <a:gd name="adj1" fmla="val 61103"/>
              <a:gd name="adj2" fmla="val 515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IDIOMA </a:t>
            </a:r>
            <a:endParaRPr lang="es-ES" dirty="0"/>
          </a:p>
        </p:txBody>
      </p:sp>
      <p:sp>
        <p:nvSpPr>
          <p:cNvPr id="18" name="17 Llamada rectangular redondeada"/>
          <p:cNvSpPr/>
          <p:nvPr/>
        </p:nvSpPr>
        <p:spPr>
          <a:xfrm>
            <a:off x="6500826" y="4214818"/>
            <a:ext cx="1571636" cy="500066"/>
          </a:xfrm>
          <a:prstGeom prst="wedgeRoundRectCallout">
            <a:avLst>
              <a:gd name="adj1" fmla="val -91332"/>
              <a:gd name="adj2" fmla="val 1411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VIEWERS</a:t>
            </a:r>
            <a:endParaRPr lang="es-ES" dirty="0"/>
          </a:p>
        </p:txBody>
      </p:sp>
      <p:sp>
        <p:nvSpPr>
          <p:cNvPr id="19" name="18 Llamada rectangular redondeada"/>
          <p:cNvSpPr/>
          <p:nvPr/>
        </p:nvSpPr>
        <p:spPr>
          <a:xfrm>
            <a:off x="142844" y="2643182"/>
            <a:ext cx="1571636" cy="500066"/>
          </a:xfrm>
          <a:prstGeom prst="wedgeRoundRectCallout">
            <a:avLst>
              <a:gd name="adj1" fmla="val 40740"/>
              <a:gd name="adj2" fmla="val 113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JUEGO </a:t>
            </a:r>
            <a:endParaRPr lang="es-ES" dirty="0"/>
          </a:p>
        </p:txBody>
      </p:sp>
      <p:sp>
        <p:nvSpPr>
          <p:cNvPr id="20" name="19 Llamada rectangular redondeada"/>
          <p:cNvSpPr/>
          <p:nvPr/>
        </p:nvSpPr>
        <p:spPr>
          <a:xfrm>
            <a:off x="2571736" y="3857628"/>
            <a:ext cx="2000264" cy="714380"/>
          </a:xfrm>
          <a:prstGeom prst="wedgeRoundRectCallout">
            <a:avLst>
              <a:gd name="adj1" fmla="val -63446"/>
              <a:gd name="adj2" fmla="val 126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NOMBRE DEL STREAMER </a:t>
            </a:r>
            <a:endParaRPr lang="es-ES" dirty="0"/>
          </a:p>
        </p:txBody>
      </p:sp>
      <p:sp>
        <p:nvSpPr>
          <p:cNvPr id="21" name="20 Llamada rectangular redondeada"/>
          <p:cNvSpPr/>
          <p:nvPr/>
        </p:nvSpPr>
        <p:spPr>
          <a:xfrm>
            <a:off x="6357950" y="2714620"/>
            <a:ext cx="2000264" cy="928694"/>
          </a:xfrm>
          <a:prstGeom prst="wedgeRoundRectCallout">
            <a:avLst>
              <a:gd name="adj1" fmla="val -104947"/>
              <a:gd name="adj2" fmla="val 979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MINIATURA STREAM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4282" y="214290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Usuario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3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4" name="3 CuadroTexto"/>
          <p:cNvSpPr txBox="1"/>
          <p:nvPr/>
        </p:nvSpPr>
        <p:spPr>
          <a:xfrm>
            <a:off x="571472" y="1428736"/>
            <a:ext cx="3065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4.1:INTERACCIÓN GAMING TV: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1857364"/>
            <a:ext cx="5194300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071538" y="4286256"/>
            <a:ext cx="5214974" cy="19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6 Flecha derecha"/>
          <p:cNvSpPr/>
          <p:nvPr/>
        </p:nvSpPr>
        <p:spPr>
          <a:xfrm>
            <a:off x="214282" y="2500306"/>
            <a:ext cx="1357290" cy="4286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PULSAMOS</a:t>
            </a:r>
            <a:endParaRPr lang="es-ES" dirty="0"/>
          </a:p>
        </p:txBody>
      </p:sp>
      <p:sp>
        <p:nvSpPr>
          <p:cNvPr id="9" name="8 Flecha izquierda"/>
          <p:cNvSpPr/>
          <p:nvPr/>
        </p:nvSpPr>
        <p:spPr>
          <a:xfrm>
            <a:off x="3143240" y="2500306"/>
            <a:ext cx="1428760" cy="50006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PULSAMOS</a:t>
            </a:r>
            <a:endParaRPr lang="es-ES" dirty="0"/>
          </a:p>
        </p:txBody>
      </p:sp>
      <p:sp>
        <p:nvSpPr>
          <p:cNvPr id="10" name="9 Flecha izquierda"/>
          <p:cNvSpPr/>
          <p:nvPr/>
        </p:nvSpPr>
        <p:spPr>
          <a:xfrm>
            <a:off x="5929322" y="2428868"/>
            <a:ext cx="2071702" cy="57150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INTRODUCIMOS</a:t>
            </a:r>
            <a:endParaRPr lang="es-ES" dirty="0"/>
          </a:p>
        </p:txBody>
      </p:sp>
      <p:sp>
        <p:nvSpPr>
          <p:cNvPr id="11" name="10 Flecha izquierda"/>
          <p:cNvSpPr/>
          <p:nvPr/>
        </p:nvSpPr>
        <p:spPr>
          <a:xfrm>
            <a:off x="2643174" y="5143512"/>
            <a:ext cx="1571636" cy="42862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PULSAMOS</a:t>
            </a:r>
            <a:endParaRPr lang="es-ES" dirty="0"/>
          </a:p>
        </p:txBody>
      </p:sp>
      <p:sp>
        <p:nvSpPr>
          <p:cNvPr id="12" name="11 Flecha derecha"/>
          <p:cNvSpPr/>
          <p:nvPr/>
        </p:nvSpPr>
        <p:spPr>
          <a:xfrm>
            <a:off x="214282" y="3571876"/>
            <a:ext cx="1357290" cy="4286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PULSAMOS</a:t>
            </a:r>
            <a:endParaRPr lang="es-ES" dirty="0"/>
          </a:p>
        </p:txBody>
      </p:sp>
      <p:sp>
        <p:nvSpPr>
          <p:cNvPr id="13" name="12 Llamada rectangular redondeada"/>
          <p:cNvSpPr/>
          <p:nvPr/>
        </p:nvSpPr>
        <p:spPr>
          <a:xfrm>
            <a:off x="285720" y="1785926"/>
            <a:ext cx="1500198" cy="78581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TOP VIDEOS MUNDIALES</a:t>
            </a:r>
            <a:endParaRPr lang="es-ES" dirty="0"/>
          </a:p>
        </p:txBody>
      </p:sp>
      <p:sp>
        <p:nvSpPr>
          <p:cNvPr id="14" name="13 Llamada rectangular redondeada"/>
          <p:cNvSpPr/>
          <p:nvPr/>
        </p:nvSpPr>
        <p:spPr>
          <a:xfrm>
            <a:off x="3286116" y="1714488"/>
            <a:ext cx="1500198" cy="7143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TOP VIDEOS ESPAÑA</a:t>
            </a:r>
            <a:endParaRPr lang="es-ES" dirty="0"/>
          </a:p>
        </p:txBody>
      </p:sp>
      <p:sp>
        <p:nvSpPr>
          <p:cNvPr id="15" name="14 Llamada rectangular redondeada"/>
          <p:cNvSpPr/>
          <p:nvPr/>
        </p:nvSpPr>
        <p:spPr>
          <a:xfrm>
            <a:off x="6572264" y="1571612"/>
            <a:ext cx="1500198" cy="785818"/>
          </a:xfrm>
          <a:prstGeom prst="wedgeRoundRectCallout">
            <a:avLst>
              <a:gd name="adj1" fmla="val -34852"/>
              <a:gd name="adj2" fmla="val 822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NUMERO DE VIDEOS</a:t>
            </a:r>
            <a:endParaRPr lang="es-ES" dirty="0"/>
          </a:p>
        </p:txBody>
      </p:sp>
      <p:sp>
        <p:nvSpPr>
          <p:cNvPr id="16" name="15 Llamada rectangular redondeada"/>
          <p:cNvSpPr/>
          <p:nvPr/>
        </p:nvSpPr>
        <p:spPr>
          <a:xfrm>
            <a:off x="285720" y="4071942"/>
            <a:ext cx="1928794" cy="642942"/>
          </a:xfrm>
          <a:prstGeom prst="wedgeRoundRectCallout">
            <a:avLst>
              <a:gd name="adj1" fmla="val -25100"/>
              <a:gd name="adj2" fmla="val -726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COMPRA Y BUSQUEDA DEL JUEGO</a:t>
            </a:r>
            <a:endParaRPr lang="es-ES" dirty="0"/>
          </a:p>
        </p:txBody>
      </p:sp>
      <p:sp>
        <p:nvSpPr>
          <p:cNvPr id="17" name="16 Llamada rectangular redondeada"/>
          <p:cNvSpPr/>
          <p:nvPr/>
        </p:nvSpPr>
        <p:spPr>
          <a:xfrm>
            <a:off x="2500298" y="4000504"/>
            <a:ext cx="1500198" cy="785818"/>
          </a:xfrm>
          <a:prstGeom prst="wedgeRoundRectCallout">
            <a:avLst>
              <a:gd name="adj1" fmla="val -30585"/>
              <a:gd name="adj2" fmla="val 1183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REDIRIGE A TWICH</a:t>
            </a:r>
            <a:endParaRPr lang="es-ES" dirty="0"/>
          </a:p>
        </p:txBody>
      </p:sp>
      <p:sp>
        <p:nvSpPr>
          <p:cNvPr id="18" name="17 Flecha izquierda"/>
          <p:cNvSpPr/>
          <p:nvPr/>
        </p:nvSpPr>
        <p:spPr>
          <a:xfrm>
            <a:off x="5214942" y="4429132"/>
            <a:ext cx="1571636" cy="42862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PULSAMOS</a:t>
            </a:r>
            <a:endParaRPr lang="es-ES" dirty="0"/>
          </a:p>
        </p:txBody>
      </p:sp>
      <p:sp>
        <p:nvSpPr>
          <p:cNvPr id="19" name="18 Llamada rectangular redondeada"/>
          <p:cNvSpPr/>
          <p:nvPr/>
        </p:nvSpPr>
        <p:spPr>
          <a:xfrm>
            <a:off x="5786446" y="3286124"/>
            <a:ext cx="1500198" cy="785818"/>
          </a:xfrm>
          <a:prstGeom prst="wedgeRoundRectCallout">
            <a:avLst>
              <a:gd name="adj1" fmla="val -30585"/>
              <a:gd name="adj2" fmla="val 1183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REDIRIGE A TWICH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4282" y="214290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Usuario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3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4" name="3 CuadroTexto"/>
          <p:cNvSpPr txBox="1"/>
          <p:nvPr/>
        </p:nvSpPr>
        <p:spPr>
          <a:xfrm>
            <a:off x="571472" y="928670"/>
            <a:ext cx="7276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4.1.2:TOP STREAMS:</a:t>
            </a:r>
          </a:p>
          <a:p>
            <a:r>
              <a:rPr lang="es-ES" dirty="0" smtClean="0"/>
              <a:t>Al pulsar top </a:t>
            </a:r>
            <a:r>
              <a:rPr lang="es-ES" dirty="0" err="1" smtClean="0"/>
              <a:t>streams</a:t>
            </a:r>
            <a:r>
              <a:rPr lang="es-ES" dirty="0" smtClean="0"/>
              <a:t> nos aparecerán los </a:t>
            </a:r>
            <a:r>
              <a:rPr lang="es-ES" dirty="0" err="1" smtClean="0"/>
              <a:t>streams</a:t>
            </a:r>
            <a:r>
              <a:rPr lang="es-ES" dirty="0" smtClean="0"/>
              <a:t> con mas </a:t>
            </a:r>
            <a:r>
              <a:rPr lang="es-ES" dirty="0" err="1" smtClean="0"/>
              <a:t>viewer</a:t>
            </a:r>
            <a:r>
              <a:rPr lang="es-ES" dirty="0" smtClean="0"/>
              <a:t> de </a:t>
            </a:r>
            <a:r>
              <a:rPr lang="es-ES" dirty="0" err="1" smtClean="0"/>
              <a:t>twitch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714488"/>
            <a:ext cx="857256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4929198"/>
            <a:ext cx="8572560" cy="192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6 CuadroTexto"/>
          <p:cNvSpPr txBox="1"/>
          <p:nvPr/>
        </p:nvSpPr>
        <p:spPr>
          <a:xfrm>
            <a:off x="142844" y="428625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Al presionar </a:t>
            </a:r>
            <a:r>
              <a:rPr lang="es-ES" dirty="0" err="1" smtClean="0"/>
              <a:t>streams</a:t>
            </a:r>
            <a:r>
              <a:rPr lang="es-ES" dirty="0" smtClean="0"/>
              <a:t> España nos aparecerán los </a:t>
            </a:r>
            <a:r>
              <a:rPr lang="es-ES" dirty="0" err="1" smtClean="0"/>
              <a:t>streams</a:t>
            </a:r>
            <a:r>
              <a:rPr lang="es-ES" dirty="0" smtClean="0"/>
              <a:t> con mas </a:t>
            </a:r>
            <a:r>
              <a:rPr lang="es-ES" dirty="0" err="1" smtClean="0"/>
              <a:t>viewer</a:t>
            </a:r>
            <a:r>
              <a:rPr lang="es-ES" dirty="0" smtClean="0"/>
              <a:t> de </a:t>
            </a:r>
            <a:r>
              <a:rPr lang="es-ES" dirty="0" err="1" smtClean="0"/>
              <a:t>twitch</a:t>
            </a:r>
            <a:r>
              <a:rPr lang="es-ES" dirty="0" smtClean="0"/>
              <a:t> en idioma Español.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4282" y="214290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Usuario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3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4" name="3 CuadroTexto"/>
          <p:cNvSpPr txBox="1"/>
          <p:nvPr/>
        </p:nvSpPr>
        <p:spPr>
          <a:xfrm>
            <a:off x="0" y="1142984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4.1.3 Nº STREAMS:</a:t>
            </a:r>
          </a:p>
          <a:p>
            <a:endParaRPr lang="es-ES" dirty="0" smtClean="0">
              <a:solidFill>
                <a:srgbClr val="C00000"/>
              </a:solidFill>
            </a:endParaRPr>
          </a:p>
          <a:p>
            <a:r>
              <a:rPr lang="es-ES" dirty="0" smtClean="0"/>
              <a:t>En Nº de </a:t>
            </a:r>
            <a:r>
              <a:rPr lang="es-ES" dirty="0" err="1" smtClean="0"/>
              <a:t>Streams</a:t>
            </a:r>
            <a:r>
              <a:rPr lang="es-ES" dirty="0" smtClean="0"/>
              <a:t> podrás seleccionar la cantidad de </a:t>
            </a:r>
            <a:r>
              <a:rPr lang="es-ES" dirty="0" err="1" smtClean="0"/>
              <a:t>streams</a:t>
            </a:r>
            <a:r>
              <a:rPr lang="es-ES" dirty="0" smtClean="0"/>
              <a:t> que quieras que te aparezcan al buscar.</a:t>
            </a:r>
            <a:endParaRPr lang="es-E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2500306"/>
            <a:ext cx="8715436" cy="197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5 Elipse"/>
          <p:cNvSpPr/>
          <p:nvPr/>
        </p:nvSpPr>
        <p:spPr>
          <a:xfrm>
            <a:off x="7572396" y="3714752"/>
            <a:ext cx="1000132" cy="928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00232" y="5786454"/>
            <a:ext cx="4500594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8 CuadroTexto"/>
          <p:cNvSpPr txBox="1"/>
          <p:nvPr/>
        </p:nvSpPr>
        <p:spPr>
          <a:xfrm>
            <a:off x="0" y="4929198"/>
            <a:ext cx="900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Hay dos formas de poner la cantidad de </a:t>
            </a:r>
            <a:r>
              <a:rPr lang="es-ES" dirty="0" err="1" smtClean="0"/>
              <a:t>streams</a:t>
            </a:r>
            <a:r>
              <a:rPr lang="es-ES" dirty="0" smtClean="0"/>
              <a:t>, inserción por teclado o  subiendo y bajando la flecha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4282" y="214290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Usuario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3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5" name="4 CuadroTexto"/>
          <p:cNvSpPr txBox="1"/>
          <p:nvPr/>
        </p:nvSpPr>
        <p:spPr>
          <a:xfrm>
            <a:off x="285720" y="1142984"/>
            <a:ext cx="885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4.1.4:REDIRECCIONA A TWITCH:</a:t>
            </a:r>
          </a:p>
          <a:p>
            <a:r>
              <a:rPr lang="es-ES" dirty="0" smtClean="0"/>
              <a:t>Al presionar la imagen activaremos el </a:t>
            </a:r>
            <a:r>
              <a:rPr lang="es-ES" dirty="0" err="1" smtClean="0"/>
              <a:t>streams</a:t>
            </a:r>
            <a:r>
              <a:rPr lang="es-ES" dirty="0" smtClean="0"/>
              <a:t>, aparecerá para pausarlo, darle volumen, una configuración avanzada o para verlo en </a:t>
            </a:r>
            <a:r>
              <a:rPr lang="es-ES" dirty="0" err="1" smtClean="0"/>
              <a:t>twitch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500570"/>
            <a:ext cx="4572032" cy="2357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7 Rectángulo"/>
          <p:cNvSpPr/>
          <p:nvPr/>
        </p:nvSpPr>
        <p:spPr>
          <a:xfrm>
            <a:off x="5214942" y="2500306"/>
            <a:ext cx="36433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 smtClean="0">
              <a:solidFill>
                <a:srgbClr val="C00000"/>
              </a:solidFill>
            </a:endParaRPr>
          </a:p>
          <a:p>
            <a:r>
              <a:rPr lang="es-ES" dirty="0" smtClean="0"/>
              <a:t>Si pulsamos el nombre del creador del </a:t>
            </a:r>
            <a:r>
              <a:rPr lang="es-ES" dirty="0" err="1" smtClean="0"/>
              <a:t>streams</a:t>
            </a:r>
            <a:r>
              <a:rPr lang="es-ES" dirty="0" smtClean="0"/>
              <a:t> directamente nos rediccionará a </a:t>
            </a:r>
            <a:r>
              <a:rPr lang="es-ES" dirty="0" err="1" smtClean="0"/>
              <a:t>twitch</a:t>
            </a:r>
            <a:r>
              <a:rPr lang="es-ES" dirty="0" smtClean="0"/>
              <a:t>.</a:t>
            </a:r>
          </a:p>
          <a:p>
            <a:endParaRPr lang="es-ES" dirty="0" smtClean="0">
              <a:solidFill>
                <a:srgbClr val="C00000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2071678"/>
            <a:ext cx="4714876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11 Conector recto de flecha"/>
          <p:cNvCxnSpPr/>
          <p:nvPr/>
        </p:nvCxnSpPr>
        <p:spPr>
          <a:xfrm rot="5400000">
            <a:off x="5536413" y="3821909"/>
            <a:ext cx="571504" cy="5000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282" y="4429132"/>
            <a:ext cx="4357718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6314" y="4714884"/>
            <a:ext cx="4357686" cy="2143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14 Elipse"/>
          <p:cNvSpPr/>
          <p:nvPr/>
        </p:nvSpPr>
        <p:spPr>
          <a:xfrm>
            <a:off x="285720" y="6500834"/>
            <a:ext cx="500066" cy="2143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4282" y="214290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Usuario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3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13" name="12 CuadroTexto"/>
          <p:cNvSpPr txBox="1"/>
          <p:nvPr/>
        </p:nvSpPr>
        <p:spPr>
          <a:xfrm>
            <a:off x="285720" y="1142984"/>
            <a:ext cx="885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4.1.5:DESCRIPCIÓN DEL JUEGO:</a:t>
            </a:r>
          </a:p>
          <a:p>
            <a:r>
              <a:rPr lang="es-ES" dirty="0" smtClean="0"/>
              <a:t>Al pulsar el nombre del juego del </a:t>
            </a:r>
            <a:r>
              <a:rPr lang="es-ES" dirty="0" err="1" smtClean="0"/>
              <a:t>stream</a:t>
            </a:r>
            <a:r>
              <a:rPr lang="es-ES" dirty="0" smtClean="0"/>
              <a:t> nos redirigirá a la descripción del juego.</a:t>
            </a:r>
            <a:endParaRPr lang="es-E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785926"/>
            <a:ext cx="7286676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13 Elipse"/>
          <p:cNvSpPr/>
          <p:nvPr/>
        </p:nvSpPr>
        <p:spPr>
          <a:xfrm>
            <a:off x="642910" y="2143116"/>
            <a:ext cx="928694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15 Elipse"/>
          <p:cNvSpPr/>
          <p:nvPr/>
        </p:nvSpPr>
        <p:spPr>
          <a:xfrm>
            <a:off x="4000496" y="2214554"/>
            <a:ext cx="928694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4286256"/>
            <a:ext cx="4705350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16 CuadroTexto"/>
          <p:cNvSpPr txBox="1"/>
          <p:nvPr/>
        </p:nvSpPr>
        <p:spPr>
          <a:xfrm>
            <a:off x="4857720" y="4643446"/>
            <a:ext cx="4286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En la información podremos saber para que tipo de plataforma esta el videojuego y en que consiste y la fecha de publicación del mismo. También tendremos la opción de compra.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4282" y="214290"/>
            <a:ext cx="405752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</a:t>
            </a:r>
            <a:r>
              <a:rPr lang="es-ES" dirty="0" smtClean="0">
                <a:solidFill>
                  <a:srgbClr val="C00000"/>
                </a:solidFill>
              </a:rPr>
              <a:t>Usuario</a:t>
            </a:r>
          </a:p>
          <a:p>
            <a:endParaRPr lang="es-ES" dirty="0" smtClean="0">
              <a:solidFill>
                <a:srgbClr val="C00000"/>
              </a:solidFill>
            </a:endParaRPr>
          </a:p>
          <a:p>
            <a:endParaRPr lang="es-ES" dirty="0" smtClean="0">
              <a:solidFill>
                <a:srgbClr val="C00000"/>
              </a:solidFill>
            </a:endParaRPr>
          </a:p>
          <a:p>
            <a:endParaRPr lang="es-ES" dirty="0" smtClean="0">
              <a:solidFill>
                <a:srgbClr val="C00000"/>
              </a:solidFill>
            </a:endParaRPr>
          </a:p>
          <a:p>
            <a:r>
              <a:rPr lang="es-ES" dirty="0" smtClean="0">
                <a:solidFill>
                  <a:srgbClr val="C00000"/>
                </a:solidFill>
              </a:rPr>
              <a:t>5 VISTA GENERAL VIDEO JUEGOS: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3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11" name="10 Llamada rectangular redondeada"/>
          <p:cNvSpPr/>
          <p:nvPr/>
        </p:nvSpPr>
        <p:spPr>
          <a:xfrm>
            <a:off x="857224" y="2786058"/>
            <a:ext cx="1643074" cy="714380"/>
          </a:xfrm>
          <a:prstGeom prst="wedgeRoundRectCallout">
            <a:avLst>
              <a:gd name="adj1" fmla="val 77114"/>
              <a:gd name="adj2" fmla="val 996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BUSCADOR DE VIDEOJUEGOS</a:t>
            </a:r>
            <a:endParaRPr lang="es-E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2357430"/>
            <a:ext cx="7473950" cy="3573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18 Llamada rectangular redondeada"/>
          <p:cNvSpPr/>
          <p:nvPr/>
        </p:nvSpPr>
        <p:spPr>
          <a:xfrm>
            <a:off x="5000628" y="1643050"/>
            <a:ext cx="1857388" cy="642942"/>
          </a:xfrm>
          <a:prstGeom prst="wedgeRoundRectCallout">
            <a:avLst>
              <a:gd name="adj1" fmla="val 44151"/>
              <a:gd name="adj2" fmla="val 1321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BUSCAR</a:t>
            </a:r>
            <a:endParaRPr lang="es-ES" dirty="0"/>
          </a:p>
        </p:txBody>
      </p:sp>
      <p:sp>
        <p:nvSpPr>
          <p:cNvPr id="20" name="19 Llamada rectangular redondeada"/>
          <p:cNvSpPr/>
          <p:nvPr/>
        </p:nvSpPr>
        <p:spPr>
          <a:xfrm>
            <a:off x="7215206" y="2571744"/>
            <a:ext cx="1714512" cy="714380"/>
          </a:xfrm>
          <a:prstGeom prst="wedgeRoundRectCallout">
            <a:avLst>
              <a:gd name="adj1" fmla="val -76299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DESCRIPCION DEL JUEGO</a:t>
            </a:r>
            <a:endParaRPr lang="es-ES" dirty="0"/>
          </a:p>
        </p:txBody>
      </p:sp>
      <p:sp>
        <p:nvSpPr>
          <p:cNvPr id="21" name="20 Llamada rectangular redondeada"/>
          <p:cNvSpPr/>
          <p:nvPr/>
        </p:nvSpPr>
        <p:spPr>
          <a:xfrm>
            <a:off x="7429488" y="3643314"/>
            <a:ext cx="1714512" cy="714380"/>
          </a:xfrm>
          <a:prstGeom prst="wedgeRoundRectCallout">
            <a:avLst>
              <a:gd name="adj1" fmla="val -105099"/>
              <a:gd name="adj2" fmla="val -21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PLATAFORMAS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4282" y="214290"/>
            <a:ext cx="40575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</a:t>
            </a:r>
            <a:r>
              <a:rPr lang="es-ES" dirty="0" smtClean="0">
                <a:solidFill>
                  <a:srgbClr val="C00000"/>
                </a:solidFill>
              </a:rPr>
              <a:t>Usuario</a:t>
            </a:r>
          </a:p>
          <a:p>
            <a:endParaRPr lang="es-ES" dirty="0" smtClean="0">
              <a:solidFill>
                <a:srgbClr val="C00000"/>
              </a:solidFill>
            </a:endParaRPr>
          </a:p>
          <a:p>
            <a:endParaRPr lang="es-ES" dirty="0" smtClean="0">
              <a:solidFill>
                <a:srgbClr val="C00000"/>
              </a:solidFill>
            </a:endParaRPr>
          </a:p>
          <a:p>
            <a:r>
              <a:rPr lang="es-ES" dirty="0" smtClean="0">
                <a:solidFill>
                  <a:srgbClr val="C00000"/>
                </a:solidFill>
              </a:rPr>
              <a:t>5.1:INTERACCION DE VIDEOJUEGOS: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3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8" name="7 Flecha derecha"/>
          <p:cNvSpPr/>
          <p:nvPr/>
        </p:nvSpPr>
        <p:spPr>
          <a:xfrm>
            <a:off x="1643042" y="5000636"/>
            <a:ext cx="1428760" cy="57150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PULSAMOS</a:t>
            </a:r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785926"/>
            <a:ext cx="7473950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13 Flecha izquierda"/>
          <p:cNvSpPr/>
          <p:nvPr/>
        </p:nvSpPr>
        <p:spPr>
          <a:xfrm rot="20559186">
            <a:off x="7051975" y="1853701"/>
            <a:ext cx="1500198" cy="571504"/>
          </a:xfrm>
          <a:prstGeom prst="leftArrow">
            <a:avLst>
              <a:gd name="adj1" fmla="val 50000"/>
              <a:gd name="adj2" fmla="val 48950"/>
            </a:avLst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PULSAMOS</a:t>
            </a:r>
            <a:endParaRPr lang="es-ES" dirty="0"/>
          </a:p>
        </p:txBody>
      </p:sp>
      <p:sp>
        <p:nvSpPr>
          <p:cNvPr id="15" name="14 Flecha izquierda"/>
          <p:cNvSpPr/>
          <p:nvPr/>
        </p:nvSpPr>
        <p:spPr>
          <a:xfrm rot="20559186">
            <a:off x="7123411" y="2568080"/>
            <a:ext cx="1500198" cy="571504"/>
          </a:xfrm>
          <a:prstGeom prst="leftArrow">
            <a:avLst>
              <a:gd name="adj1" fmla="val 50000"/>
              <a:gd name="adj2" fmla="val 48950"/>
            </a:avLst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PULSAMOS</a:t>
            </a:r>
            <a:endParaRPr lang="es-ES" dirty="0"/>
          </a:p>
        </p:txBody>
      </p:sp>
      <p:sp>
        <p:nvSpPr>
          <p:cNvPr id="16" name="15 Flecha izquierda"/>
          <p:cNvSpPr/>
          <p:nvPr/>
        </p:nvSpPr>
        <p:spPr>
          <a:xfrm rot="20559186">
            <a:off x="2479942" y="5568476"/>
            <a:ext cx="1500198" cy="571504"/>
          </a:xfrm>
          <a:prstGeom prst="leftArrow">
            <a:avLst>
              <a:gd name="adj1" fmla="val 50000"/>
              <a:gd name="adj2" fmla="val 48950"/>
            </a:avLst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PULSAMOS</a:t>
            </a:r>
            <a:endParaRPr lang="es-ES" dirty="0"/>
          </a:p>
        </p:txBody>
      </p:sp>
      <p:sp>
        <p:nvSpPr>
          <p:cNvPr id="17" name="16 Llamada rectangular redondeada"/>
          <p:cNvSpPr/>
          <p:nvPr/>
        </p:nvSpPr>
        <p:spPr>
          <a:xfrm>
            <a:off x="928662" y="4500570"/>
            <a:ext cx="2428892" cy="571504"/>
          </a:xfrm>
          <a:prstGeom prst="wedgeRoundRectCallout">
            <a:avLst>
              <a:gd name="adj1" fmla="val 34884"/>
              <a:gd name="adj2" fmla="val 1824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COMPRAR</a:t>
            </a:r>
            <a:endParaRPr lang="es-ES" dirty="0"/>
          </a:p>
        </p:txBody>
      </p:sp>
      <p:sp>
        <p:nvSpPr>
          <p:cNvPr id="18" name="17 Llamada rectangular redondeada"/>
          <p:cNvSpPr/>
          <p:nvPr/>
        </p:nvSpPr>
        <p:spPr>
          <a:xfrm>
            <a:off x="5500694" y="785794"/>
            <a:ext cx="2428892" cy="571504"/>
          </a:xfrm>
          <a:prstGeom prst="wedgeRoundRectCallout">
            <a:avLst>
              <a:gd name="adj1" fmla="val 34884"/>
              <a:gd name="adj2" fmla="val 1824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BUQUEDA DE VIDEOJUEGOS</a:t>
            </a:r>
            <a:endParaRPr lang="es-ES" dirty="0"/>
          </a:p>
        </p:txBody>
      </p:sp>
      <p:sp>
        <p:nvSpPr>
          <p:cNvPr id="19" name="18 Llamada rectangular redondeada"/>
          <p:cNvSpPr/>
          <p:nvPr/>
        </p:nvSpPr>
        <p:spPr>
          <a:xfrm>
            <a:off x="6715108" y="4000504"/>
            <a:ext cx="2428892" cy="571504"/>
          </a:xfrm>
          <a:prstGeom prst="wedgeRoundRectCallout">
            <a:avLst>
              <a:gd name="adj1" fmla="val -18951"/>
              <a:gd name="adj2" fmla="val -2158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INFORMACION</a:t>
            </a:r>
            <a:endParaRPr lang="es-ES" dirty="0"/>
          </a:p>
        </p:txBody>
      </p:sp>
      <p:sp>
        <p:nvSpPr>
          <p:cNvPr id="20" name="19 Llamada rectangular redondeada"/>
          <p:cNvSpPr/>
          <p:nvPr/>
        </p:nvSpPr>
        <p:spPr>
          <a:xfrm>
            <a:off x="3428992" y="2285992"/>
            <a:ext cx="2428892" cy="571504"/>
          </a:xfrm>
          <a:prstGeom prst="wedgeRoundRectCallout">
            <a:avLst>
              <a:gd name="adj1" fmla="val 34884"/>
              <a:gd name="adj2" fmla="val 1824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PLATAFORMAS</a:t>
            </a:r>
            <a:endParaRPr lang="es-ES" dirty="0"/>
          </a:p>
        </p:txBody>
      </p:sp>
      <p:sp>
        <p:nvSpPr>
          <p:cNvPr id="21" name="20 Flecha derecha"/>
          <p:cNvSpPr/>
          <p:nvPr/>
        </p:nvSpPr>
        <p:spPr>
          <a:xfrm>
            <a:off x="5357818" y="3429000"/>
            <a:ext cx="1571636" cy="64294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PULSAMOS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4282" y="214290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Usuario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3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4" name="3 Rectángulo"/>
          <p:cNvSpPr/>
          <p:nvPr/>
        </p:nvSpPr>
        <p:spPr>
          <a:xfrm>
            <a:off x="214282" y="857232"/>
            <a:ext cx="3849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2.Vision general de Gaming Community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1214422"/>
            <a:ext cx="8072494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5 Llamada rectangular redondeada"/>
          <p:cNvSpPr/>
          <p:nvPr/>
        </p:nvSpPr>
        <p:spPr>
          <a:xfrm>
            <a:off x="6858016" y="2071678"/>
            <a:ext cx="2071702" cy="357190"/>
          </a:xfrm>
          <a:prstGeom prst="wedgeRoundRectCallout">
            <a:avLst>
              <a:gd name="adj1" fmla="val -51574"/>
              <a:gd name="adj2" fmla="val -1512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MENÚ</a:t>
            </a:r>
            <a:endParaRPr lang="es-ES" dirty="0"/>
          </a:p>
        </p:txBody>
      </p:sp>
      <p:sp>
        <p:nvSpPr>
          <p:cNvPr id="7" name="6 Llamada rectangular redondeada"/>
          <p:cNvSpPr/>
          <p:nvPr/>
        </p:nvSpPr>
        <p:spPr>
          <a:xfrm>
            <a:off x="4000496" y="928670"/>
            <a:ext cx="1785950" cy="285752"/>
          </a:xfrm>
          <a:prstGeom prst="wedgeRoundRectCallout">
            <a:avLst>
              <a:gd name="adj1" fmla="val 44648"/>
              <a:gd name="adj2" fmla="val 1268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BUSCADOR</a:t>
            </a:r>
            <a:endParaRPr lang="es-ES" dirty="0"/>
          </a:p>
        </p:txBody>
      </p:sp>
      <p:sp>
        <p:nvSpPr>
          <p:cNvPr id="10" name="9 Llamada rectangular redondeada"/>
          <p:cNvSpPr/>
          <p:nvPr/>
        </p:nvSpPr>
        <p:spPr>
          <a:xfrm>
            <a:off x="3143240" y="2571744"/>
            <a:ext cx="1714544" cy="500066"/>
          </a:xfrm>
          <a:prstGeom prst="wedgeRoundRectCallout">
            <a:avLst>
              <a:gd name="adj1" fmla="val 37952"/>
              <a:gd name="adj2" fmla="val 1045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CONTENIDO</a:t>
            </a:r>
            <a:endParaRPr lang="es-E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472" y="4643446"/>
            <a:ext cx="8072494" cy="178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11 Llamada rectangular redondeada"/>
          <p:cNvSpPr/>
          <p:nvPr/>
        </p:nvSpPr>
        <p:spPr>
          <a:xfrm>
            <a:off x="6000760" y="5357826"/>
            <a:ext cx="1571636" cy="500066"/>
          </a:xfrm>
          <a:prstGeom prst="wedgeRoundRectCallout">
            <a:avLst>
              <a:gd name="adj1" fmla="val -36542"/>
              <a:gd name="adj2" fmla="val 789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FOOTER</a:t>
            </a:r>
            <a:endParaRPr lang="es-ES" dirty="0"/>
          </a:p>
        </p:txBody>
      </p:sp>
      <p:sp>
        <p:nvSpPr>
          <p:cNvPr id="11" name="10 Llamada rectangular redondeada"/>
          <p:cNvSpPr/>
          <p:nvPr/>
        </p:nvSpPr>
        <p:spPr>
          <a:xfrm>
            <a:off x="683568" y="1772816"/>
            <a:ext cx="1571636" cy="500066"/>
          </a:xfrm>
          <a:prstGeom prst="wedgeRoundRectCallout">
            <a:avLst>
              <a:gd name="adj1" fmla="val -50264"/>
              <a:gd name="adj2" fmla="val -1297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CABECERA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785926"/>
            <a:ext cx="72009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143248"/>
            <a:ext cx="4286280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5143512"/>
            <a:ext cx="7258050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Rectángulo"/>
          <p:cNvSpPr/>
          <p:nvPr/>
        </p:nvSpPr>
        <p:spPr>
          <a:xfrm>
            <a:off x="214282" y="214290"/>
            <a:ext cx="87868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</a:t>
            </a:r>
            <a:r>
              <a:rPr lang="es-ES" dirty="0" smtClean="0">
                <a:solidFill>
                  <a:srgbClr val="C00000"/>
                </a:solidFill>
              </a:rPr>
              <a:t>Usuario</a:t>
            </a:r>
          </a:p>
          <a:p>
            <a:endParaRPr lang="es-ES" dirty="0" smtClean="0">
              <a:solidFill>
                <a:srgbClr val="C00000"/>
              </a:solidFill>
            </a:endParaRPr>
          </a:p>
          <a:p>
            <a:endParaRPr lang="es-ES" dirty="0" smtClean="0">
              <a:solidFill>
                <a:srgbClr val="C00000"/>
              </a:solidFill>
            </a:endParaRPr>
          </a:p>
          <a:p>
            <a:r>
              <a:rPr lang="es-ES" dirty="0" smtClean="0">
                <a:solidFill>
                  <a:srgbClr val="C00000"/>
                </a:solidFill>
              </a:rPr>
              <a:t>5.1.2. BUSCADOR DE VIDEOJUEGOS:</a:t>
            </a:r>
          </a:p>
          <a:p>
            <a:r>
              <a:rPr lang="es-ES" dirty="0" smtClean="0"/>
              <a:t>Para buscar un videojuego introducimos el nombre del videojuego que queremos buscar y pulsamos buscar.</a:t>
            </a:r>
            <a:endParaRPr lang="es-ES" dirty="0"/>
          </a:p>
        </p:txBody>
      </p:sp>
      <p:pic>
        <p:nvPicPr>
          <p:cNvPr id="6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7" name="6 Flecha izquierda"/>
          <p:cNvSpPr/>
          <p:nvPr/>
        </p:nvSpPr>
        <p:spPr>
          <a:xfrm>
            <a:off x="6858016" y="2143116"/>
            <a:ext cx="1643042" cy="57150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PULSAMOS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428596" y="2786058"/>
            <a:ext cx="5391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Al pulsar nos rediccionará a los resultados encontrados.</a:t>
            </a:r>
            <a:endParaRPr lang="es-ES" dirty="0"/>
          </a:p>
        </p:txBody>
      </p:sp>
      <p:sp>
        <p:nvSpPr>
          <p:cNvPr id="9" name="8 Flecha izquierda"/>
          <p:cNvSpPr/>
          <p:nvPr/>
        </p:nvSpPr>
        <p:spPr>
          <a:xfrm>
            <a:off x="4357686" y="3286124"/>
            <a:ext cx="1643042" cy="57150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PULSAMOS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6286512" y="3143248"/>
            <a:ext cx="2428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Al pulsar nos aparecerá todos los juegos que coincide con el titulo proporcionado.</a:t>
            </a:r>
            <a:endParaRPr lang="es-ES" dirty="0"/>
          </a:p>
        </p:txBody>
      </p:sp>
      <p:cxnSp>
        <p:nvCxnSpPr>
          <p:cNvPr id="12" name="11 Conector recto de flecha"/>
          <p:cNvCxnSpPr/>
          <p:nvPr/>
        </p:nvCxnSpPr>
        <p:spPr>
          <a:xfrm rot="10800000" flipV="1">
            <a:off x="5500694" y="4643446"/>
            <a:ext cx="642942" cy="571504"/>
          </a:xfrm>
          <a:prstGeom prst="straightConnector1">
            <a:avLst/>
          </a:prstGeom>
          <a:ln w="19050">
            <a:bevel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14282" y="214290"/>
            <a:ext cx="87868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</a:t>
            </a:r>
            <a:r>
              <a:rPr lang="es-ES" dirty="0" smtClean="0">
                <a:solidFill>
                  <a:srgbClr val="C00000"/>
                </a:solidFill>
              </a:rPr>
              <a:t>Usuario</a:t>
            </a:r>
          </a:p>
          <a:p>
            <a:endParaRPr lang="es-ES" dirty="0" smtClean="0">
              <a:solidFill>
                <a:srgbClr val="C00000"/>
              </a:solidFill>
            </a:endParaRPr>
          </a:p>
          <a:p>
            <a:endParaRPr lang="es-ES" dirty="0" smtClean="0">
              <a:solidFill>
                <a:srgbClr val="C00000"/>
              </a:solidFill>
            </a:endParaRPr>
          </a:p>
          <a:p>
            <a:r>
              <a:rPr lang="es-ES" dirty="0" smtClean="0">
                <a:solidFill>
                  <a:srgbClr val="C00000"/>
                </a:solidFill>
              </a:rPr>
              <a:t>5.1.3:INFORMACION DE VIDEOJUEGOS: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6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13" name="12 CuadroTexto"/>
          <p:cNvSpPr txBox="1"/>
          <p:nvPr/>
        </p:nvSpPr>
        <p:spPr>
          <a:xfrm>
            <a:off x="142844" y="1285860"/>
            <a:ext cx="885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Para buscar información de un juego en concreto debemos introducir el titulo y seleccionar      la plataforma pulsar (ver).</a:t>
            </a:r>
            <a:endParaRPr lang="es-ES" dirty="0"/>
          </a:p>
        </p:txBody>
      </p:sp>
      <p:sp>
        <p:nvSpPr>
          <p:cNvPr id="16" name="15 CuadroTexto"/>
          <p:cNvSpPr txBox="1"/>
          <p:nvPr/>
        </p:nvSpPr>
        <p:spPr>
          <a:xfrm>
            <a:off x="142844" y="3143248"/>
            <a:ext cx="771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Al pulsarlo nos rediccionará a la parte inferior de la pagina donde nos mostrara el video juego con la descripción y la opción de comprar.</a:t>
            </a:r>
            <a:endParaRPr lang="es-E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786190"/>
            <a:ext cx="7858180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928802"/>
            <a:ext cx="8001024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20 Elipse"/>
          <p:cNvSpPr/>
          <p:nvPr/>
        </p:nvSpPr>
        <p:spPr>
          <a:xfrm>
            <a:off x="6786578" y="2071678"/>
            <a:ext cx="1000132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23 Flecha derecha"/>
          <p:cNvSpPr/>
          <p:nvPr/>
        </p:nvSpPr>
        <p:spPr>
          <a:xfrm>
            <a:off x="6000760" y="2786058"/>
            <a:ext cx="1500198" cy="35719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seleccionar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14282" y="214290"/>
            <a:ext cx="87868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</a:t>
            </a:r>
            <a:r>
              <a:rPr lang="es-ES" dirty="0" smtClean="0">
                <a:solidFill>
                  <a:srgbClr val="C00000"/>
                </a:solidFill>
              </a:rPr>
              <a:t>Usuario</a:t>
            </a:r>
          </a:p>
          <a:p>
            <a:endParaRPr lang="es-ES" dirty="0" smtClean="0">
              <a:solidFill>
                <a:srgbClr val="C00000"/>
              </a:solidFill>
            </a:endParaRPr>
          </a:p>
          <a:p>
            <a:endParaRPr lang="es-ES" dirty="0" smtClean="0">
              <a:solidFill>
                <a:srgbClr val="C00000"/>
              </a:solidFill>
            </a:endParaRPr>
          </a:p>
          <a:p>
            <a:r>
              <a:rPr lang="es-ES" dirty="0" smtClean="0">
                <a:solidFill>
                  <a:srgbClr val="C00000"/>
                </a:solidFill>
              </a:rPr>
              <a:t>5.1.4.COPRA DE VIDEOJUEGOS:</a:t>
            </a:r>
          </a:p>
        </p:txBody>
      </p:sp>
      <p:pic>
        <p:nvPicPr>
          <p:cNvPr id="6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57364"/>
            <a:ext cx="5357818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0 CuadroTexto"/>
          <p:cNvSpPr txBox="1"/>
          <p:nvPr/>
        </p:nvSpPr>
        <p:spPr>
          <a:xfrm>
            <a:off x="285720" y="1643050"/>
            <a:ext cx="801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Para comprar un videojuego debemos seleccionar el juego que queramos comprar .</a:t>
            </a:r>
            <a:endParaRPr lang="es-E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4500568"/>
            <a:ext cx="7786742" cy="2357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13 CuadroTexto"/>
          <p:cNvSpPr txBox="1"/>
          <p:nvPr/>
        </p:nvSpPr>
        <p:spPr>
          <a:xfrm>
            <a:off x="5857884" y="3000372"/>
            <a:ext cx="257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Si está disponible para su compra aparecerá el botón.</a:t>
            </a:r>
            <a:endParaRPr lang="es-ES" dirty="0"/>
          </a:p>
        </p:txBody>
      </p:sp>
      <p:cxnSp>
        <p:nvCxnSpPr>
          <p:cNvPr id="17" name="16 Conector recto de flecha"/>
          <p:cNvCxnSpPr/>
          <p:nvPr/>
        </p:nvCxnSpPr>
        <p:spPr>
          <a:xfrm rot="5400000">
            <a:off x="5857884" y="4000504"/>
            <a:ext cx="857256" cy="428628"/>
          </a:xfrm>
          <a:prstGeom prst="straightConnector1">
            <a:avLst/>
          </a:prstGeom>
          <a:ln w="22225" cap="sq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Elipse"/>
          <p:cNvSpPr/>
          <p:nvPr/>
        </p:nvSpPr>
        <p:spPr>
          <a:xfrm>
            <a:off x="214282" y="3786190"/>
            <a:ext cx="928694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19 Elipse"/>
          <p:cNvSpPr/>
          <p:nvPr/>
        </p:nvSpPr>
        <p:spPr>
          <a:xfrm>
            <a:off x="285720" y="6429372"/>
            <a:ext cx="928694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4071942"/>
            <a:ext cx="7858148" cy="2327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2 Rectángulo"/>
          <p:cNvSpPr/>
          <p:nvPr/>
        </p:nvSpPr>
        <p:spPr>
          <a:xfrm>
            <a:off x="214282" y="214290"/>
            <a:ext cx="87868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</a:t>
            </a:r>
            <a:r>
              <a:rPr lang="es-ES" dirty="0" smtClean="0">
                <a:solidFill>
                  <a:srgbClr val="C00000"/>
                </a:solidFill>
              </a:rPr>
              <a:t>Usuario</a:t>
            </a:r>
          </a:p>
          <a:p>
            <a:endParaRPr lang="es-ES" dirty="0" smtClean="0">
              <a:solidFill>
                <a:srgbClr val="C00000"/>
              </a:solidFill>
            </a:endParaRPr>
          </a:p>
          <a:p>
            <a:endParaRPr lang="es-ES" dirty="0" smtClean="0">
              <a:solidFill>
                <a:srgbClr val="C00000"/>
              </a:solidFill>
            </a:endParaRPr>
          </a:p>
          <a:p>
            <a:r>
              <a:rPr lang="es-ES" dirty="0" smtClean="0">
                <a:solidFill>
                  <a:srgbClr val="C00000"/>
                </a:solidFill>
              </a:rPr>
              <a:t>5.1.4.COMPRA DE VIDEOJUEGOS:</a:t>
            </a:r>
          </a:p>
        </p:txBody>
      </p:sp>
      <p:pic>
        <p:nvPicPr>
          <p:cNvPr id="4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1571612"/>
            <a:ext cx="1409700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6 CuadroTexto"/>
          <p:cNvSpPr txBox="1"/>
          <p:nvPr/>
        </p:nvSpPr>
        <p:spPr>
          <a:xfrm>
            <a:off x="2000232" y="1643050"/>
            <a:ext cx="3643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Al presionar comprar, nos rediccionará a seleccionar el tipo de plataforma disponibles .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214282" y="3500438"/>
            <a:ext cx="8358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Seleccionaremos la plataforma que deseemos comprar el video juego y presionaremos el botón comprar. En caso de que quiera seguir comprando se añadirá a la cesta.</a:t>
            </a:r>
            <a:endParaRPr lang="es-ES" dirty="0"/>
          </a:p>
        </p:txBody>
      </p:sp>
      <p:sp>
        <p:nvSpPr>
          <p:cNvPr id="9" name="8 Flecha izquierda"/>
          <p:cNvSpPr/>
          <p:nvPr/>
        </p:nvSpPr>
        <p:spPr>
          <a:xfrm rot="19173870">
            <a:off x="7101662" y="5124605"/>
            <a:ext cx="1500198" cy="64294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PULSAMOS</a:t>
            </a:r>
            <a:endParaRPr lang="es-ES" dirty="0"/>
          </a:p>
        </p:txBody>
      </p:sp>
      <p:sp>
        <p:nvSpPr>
          <p:cNvPr id="10" name="9 Flecha izquierda"/>
          <p:cNvSpPr/>
          <p:nvPr/>
        </p:nvSpPr>
        <p:spPr>
          <a:xfrm>
            <a:off x="1357290" y="2857496"/>
            <a:ext cx="2000264" cy="64294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SELECCIONAMOS</a:t>
            </a:r>
            <a:endParaRPr lang="es-E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4282" y="214290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Usuario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3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4" name="3 CuadroTexto"/>
          <p:cNvSpPr txBox="1"/>
          <p:nvPr/>
        </p:nvSpPr>
        <p:spPr>
          <a:xfrm>
            <a:off x="714348" y="1357298"/>
            <a:ext cx="4392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 1.1.REGISTRARSE</a:t>
            </a:r>
            <a:endParaRPr lang="es-ES" b="1" dirty="0" smtClean="0"/>
          </a:p>
          <a:p>
            <a:r>
              <a:rPr lang="es-ES" dirty="0" smtClean="0"/>
              <a:t>El sistema de registrarse es bastante sencillo:</a:t>
            </a:r>
          </a:p>
          <a:p>
            <a:endParaRPr lang="es-ES" dirty="0" smtClean="0">
              <a:solidFill>
                <a:srgbClr val="C00000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2428868"/>
            <a:ext cx="790575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13 Flecha derecha"/>
          <p:cNvSpPr/>
          <p:nvPr/>
        </p:nvSpPr>
        <p:spPr>
          <a:xfrm>
            <a:off x="428596" y="5000636"/>
            <a:ext cx="785786" cy="35719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214282" y="5000636"/>
            <a:ext cx="107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   </a:t>
            </a:r>
            <a:r>
              <a:rPr lang="es-ES" sz="1600" dirty="0" smtClean="0">
                <a:solidFill>
                  <a:schemeClr val="bg1"/>
                </a:solidFill>
              </a:rPr>
              <a:t>Pulsar</a:t>
            </a:r>
            <a:endParaRPr lang="es-E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500034" y="857232"/>
            <a:ext cx="8015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1.2.REGISTRARSE</a:t>
            </a:r>
            <a:r>
              <a:rPr lang="es-ES" dirty="0" smtClean="0">
                <a:solidFill>
                  <a:srgbClr val="C00000"/>
                </a:solidFill>
              </a:rPr>
              <a:t>:</a:t>
            </a:r>
          </a:p>
          <a:p>
            <a:r>
              <a:rPr lang="es-ES" dirty="0" smtClean="0"/>
              <a:t>A continuación nos rediccionará a la pagina de registro, en la que nos pedirá:</a:t>
            </a:r>
          </a:p>
          <a:p>
            <a:r>
              <a:rPr lang="es-ES" dirty="0" err="1" smtClean="0"/>
              <a:t>NickName</a:t>
            </a:r>
            <a:r>
              <a:rPr lang="es-ES" dirty="0" smtClean="0"/>
              <a:t>(Apodo),Nombre, Apellidos, contraseña y un Email.</a:t>
            </a:r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488" y="1714488"/>
            <a:ext cx="2660650" cy="494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Llamada rectangular redondeada"/>
          <p:cNvSpPr/>
          <p:nvPr/>
        </p:nvSpPr>
        <p:spPr>
          <a:xfrm>
            <a:off x="1928794" y="2143116"/>
            <a:ext cx="1000132" cy="428628"/>
          </a:xfrm>
          <a:prstGeom prst="wedgeRoundRectCallout">
            <a:avLst>
              <a:gd name="adj1" fmla="val 80402"/>
              <a:gd name="adj2" fmla="val 1179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2000232" y="221455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Apodo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5 Llamada rectangular redondeada"/>
          <p:cNvSpPr/>
          <p:nvPr/>
        </p:nvSpPr>
        <p:spPr>
          <a:xfrm>
            <a:off x="5429256" y="2786058"/>
            <a:ext cx="1071570" cy="428628"/>
          </a:xfrm>
          <a:prstGeom prst="wedgeRoundRectCallout">
            <a:avLst>
              <a:gd name="adj1" fmla="val -65051"/>
              <a:gd name="adj2" fmla="val 987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CuadroTexto"/>
          <p:cNvSpPr txBox="1"/>
          <p:nvPr/>
        </p:nvSpPr>
        <p:spPr>
          <a:xfrm>
            <a:off x="5500694" y="2857496"/>
            <a:ext cx="95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Nombre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7 Llamada rectangular redondeada"/>
          <p:cNvSpPr/>
          <p:nvPr/>
        </p:nvSpPr>
        <p:spPr>
          <a:xfrm>
            <a:off x="1857356" y="3500438"/>
            <a:ext cx="1000132" cy="357190"/>
          </a:xfrm>
          <a:prstGeom prst="wedgeRoundRectCallout">
            <a:avLst>
              <a:gd name="adj1" fmla="val 80569"/>
              <a:gd name="adj2" fmla="val 548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CuadroTexto"/>
          <p:cNvSpPr txBox="1"/>
          <p:nvPr/>
        </p:nvSpPr>
        <p:spPr>
          <a:xfrm>
            <a:off x="1857356" y="350043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Apellidos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9 Llamada rectangular redondeada"/>
          <p:cNvSpPr/>
          <p:nvPr/>
        </p:nvSpPr>
        <p:spPr>
          <a:xfrm>
            <a:off x="5643570" y="4143380"/>
            <a:ext cx="1071570" cy="357190"/>
          </a:xfrm>
          <a:prstGeom prst="wedgeRoundRectCallout">
            <a:avLst>
              <a:gd name="adj1" fmla="val -90805"/>
              <a:gd name="adj2" fmla="val 599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5572132" y="4143380"/>
            <a:ext cx="125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Contraseña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2" name="11 Llamada rectangular redondeada"/>
          <p:cNvSpPr/>
          <p:nvPr/>
        </p:nvSpPr>
        <p:spPr>
          <a:xfrm>
            <a:off x="1714480" y="4643446"/>
            <a:ext cx="1000132" cy="357190"/>
          </a:xfrm>
          <a:prstGeom prst="wedgeRoundRectCallout">
            <a:avLst>
              <a:gd name="adj1" fmla="val 112984"/>
              <a:gd name="adj2" fmla="val 518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CuadroTexto"/>
          <p:cNvSpPr txBox="1"/>
          <p:nvPr/>
        </p:nvSpPr>
        <p:spPr>
          <a:xfrm>
            <a:off x="1857356" y="464344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Email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5857884" y="4714884"/>
            <a:ext cx="3429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Una vez completada toda la información.</a:t>
            </a:r>
          </a:p>
          <a:p>
            <a:r>
              <a:rPr lang="es-ES" dirty="0" smtClean="0"/>
              <a:t>Haremos clic en registrarse</a:t>
            </a:r>
            <a:endParaRPr lang="es-ES" dirty="0"/>
          </a:p>
        </p:txBody>
      </p:sp>
      <p:sp>
        <p:nvSpPr>
          <p:cNvPr id="17" name="16 Flecha derecha"/>
          <p:cNvSpPr/>
          <p:nvPr/>
        </p:nvSpPr>
        <p:spPr>
          <a:xfrm>
            <a:off x="2214546" y="5214950"/>
            <a:ext cx="1117289" cy="47434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2357422" y="5286388"/>
            <a:ext cx="75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>
                    <a:lumMod val="95000"/>
                  </a:schemeClr>
                </a:solidFill>
              </a:rPr>
              <a:t>Pulsar</a:t>
            </a:r>
            <a:endParaRPr lang="es-E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214282" y="214290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Usuario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20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4282" y="214290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Usuario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3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5" name="4 CuadroTexto"/>
          <p:cNvSpPr txBox="1"/>
          <p:nvPr/>
        </p:nvSpPr>
        <p:spPr>
          <a:xfrm>
            <a:off x="428596" y="1785926"/>
            <a:ext cx="8607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C00000"/>
                </a:solidFill>
              </a:rPr>
              <a:t>1.3.POSIBLES </a:t>
            </a:r>
            <a:r>
              <a:rPr lang="es-ES" b="1" dirty="0" smtClean="0">
                <a:solidFill>
                  <a:srgbClr val="C00000"/>
                </a:solidFill>
              </a:rPr>
              <a:t>ERRORES:</a:t>
            </a:r>
          </a:p>
          <a:p>
            <a:r>
              <a:rPr lang="es-ES" dirty="0" smtClean="0"/>
              <a:t>En caso de que el </a:t>
            </a:r>
            <a:r>
              <a:rPr lang="es-ES" dirty="0" err="1" smtClean="0"/>
              <a:t>nickname</a:t>
            </a:r>
            <a:r>
              <a:rPr lang="es-ES" dirty="0" smtClean="0"/>
              <a:t> (apodo), ya pertenezca a uno de los usuarios, </a:t>
            </a:r>
            <a:r>
              <a:rPr lang="es-ES" dirty="0" err="1" smtClean="0"/>
              <a:t>procedera</a:t>
            </a:r>
            <a:r>
              <a:rPr lang="es-ES" dirty="0" smtClean="0"/>
              <a:t> a ponerse en rojo, y no le dejara registrarse.</a:t>
            </a:r>
            <a:endParaRPr lang="es-ES" dirty="0"/>
          </a:p>
        </p:txBody>
      </p:sp>
      <p:pic>
        <p:nvPicPr>
          <p:cNvPr id="3074" name="Picture 2" descr="C:\Users\david\Dropbox\GRADO SUPERIOR\2-GS\2DAW Desarrollo Web en Entorno Servidor - PABLO\PHP\GamingCommunity\Doc\Manual Usuario\Capturas\fall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8860" y="2928934"/>
            <a:ext cx="2944819" cy="714380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500034" y="4429132"/>
            <a:ext cx="2107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Al igual con el Email:</a:t>
            </a:r>
            <a:endParaRPr lang="es-ES" dirty="0"/>
          </a:p>
        </p:txBody>
      </p:sp>
      <p:pic>
        <p:nvPicPr>
          <p:cNvPr id="3075" name="Picture 3" descr="C:\Users\david\Dropbox\GRADO SUPERIOR\2-GS\2DAW Desarrollo Web en Entorno Servidor - PABLO\PHP\GamingCommunity\Doc\Manual Usuario\Capturas\erro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71736" y="4929198"/>
            <a:ext cx="2928958" cy="8905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4282" y="214290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Usuario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3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4" name="3 CuadroTexto"/>
          <p:cNvSpPr txBox="1"/>
          <p:nvPr/>
        </p:nvSpPr>
        <p:spPr>
          <a:xfrm>
            <a:off x="142844" y="1643050"/>
            <a:ext cx="51099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1.4.</a:t>
            </a:r>
            <a:r>
              <a:rPr lang="es-ES" b="1" dirty="0" smtClean="0"/>
              <a:t>. </a:t>
            </a:r>
            <a:r>
              <a:rPr lang="es-ES" b="1" dirty="0" smtClean="0"/>
              <a:t>Inicio de sesión:</a:t>
            </a:r>
            <a:endParaRPr lang="es-ES" dirty="0" smtClean="0"/>
          </a:p>
          <a:p>
            <a:r>
              <a:rPr lang="es-ES" dirty="0" smtClean="0"/>
              <a:t>Para el inicio de sesión desde el registro:</a:t>
            </a:r>
          </a:p>
          <a:p>
            <a:endParaRPr lang="es-ES" dirty="0" smtClean="0"/>
          </a:p>
          <a:p>
            <a:r>
              <a:rPr lang="es-ES" dirty="0" smtClean="0"/>
              <a:t> Pulsamos </a:t>
            </a:r>
            <a:r>
              <a:rPr lang="es-ES" b="1" dirty="0" err="1" smtClean="0"/>
              <a:t>Login</a:t>
            </a:r>
            <a:r>
              <a:rPr lang="es-ES" dirty="0" smtClean="0"/>
              <a:t> para completar el registro y acceder</a:t>
            </a:r>
          </a:p>
          <a:p>
            <a:r>
              <a:rPr lang="es-ES" dirty="0" smtClean="0"/>
              <a:t>a Gaming Community.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4714884"/>
            <a:ext cx="8572560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7 Flecha derecha"/>
          <p:cNvSpPr/>
          <p:nvPr/>
        </p:nvSpPr>
        <p:spPr>
          <a:xfrm>
            <a:off x="7286644" y="4786322"/>
            <a:ext cx="1214446" cy="5000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CuadroTexto"/>
          <p:cNvSpPr txBox="1"/>
          <p:nvPr/>
        </p:nvSpPr>
        <p:spPr>
          <a:xfrm>
            <a:off x="7429520" y="4857760"/>
            <a:ext cx="91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PULSAR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285720" y="5786454"/>
            <a:ext cx="857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Al pulsar nos rediccionará a la pagina de inicio de sesión, si ya estas registrado podrás iniciar sesión en Gaming Community.</a:t>
            </a:r>
            <a:endParaRPr lang="es-E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8" y="1000108"/>
            <a:ext cx="3160716" cy="3044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13 Flecha derecha"/>
          <p:cNvSpPr/>
          <p:nvPr/>
        </p:nvSpPr>
        <p:spPr>
          <a:xfrm>
            <a:off x="5214942" y="3357562"/>
            <a:ext cx="1214446" cy="5000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14 CuadroTexto"/>
          <p:cNvSpPr txBox="1"/>
          <p:nvPr/>
        </p:nvSpPr>
        <p:spPr>
          <a:xfrm>
            <a:off x="214282" y="4286256"/>
            <a:ext cx="842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También podrás iniciar sesión o registrase desde la cabecera de Gaming Community.</a:t>
            </a:r>
            <a:endParaRPr lang="es-ES" dirty="0"/>
          </a:p>
        </p:txBody>
      </p:sp>
      <p:sp>
        <p:nvSpPr>
          <p:cNvPr id="16" name="15 CuadroTexto"/>
          <p:cNvSpPr txBox="1"/>
          <p:nvPr/>
        </p:nvSpPr>
        <p:spPr>
          <a:xfrm>
            <a:off x="5286380" y="3429000"/>
            <a:ext cx="91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PULSAR</a:t>
            </a:r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714348" y="928670"/>
            <a:ext cx="8282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INICIO SESIÓN:</a:t>
            </a:r>
          </a:p>
          <a:p>
            <a:endParaRPr lang="es-ES" dirty="0" smtClean="0"/>
          </a:p>
          <a:p>
            <a:r>
              <a:rPr lang="es-ES" dirty="0" smtClean="0"/>
              <a:t>En el que tendrá que rellenar los siguientes datos: Email o Nick(apodo) y la Contraseña.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214554"/>
            <a:ext cx="790575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Rectángulo"/>
          <p:cNvSpPr/>
          <p:nvPr/>
        </p:nvSpPr>
        <p:spPr>
          <a:xfrm>
            <a:off x="214282" y="214290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Usuario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6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8" name="7 Llamada rectangular redondeada"/>
          <p:cNvSpPr/>
          <p:nvPr/>
        </p:nvSpPr>
        <p:spPr>
          <a:xfrm>
            <a:off x="3428992" y="3071810"/>
            <a:ext cx="1428760" cy="571504"/>
          </a:xfrm>
          <a:prstGeom prst="wedgeRoundRectCallout">
            <a:avLst>
              <a:gd name="adj1" fmla="val -75233"/>
              <a:gd name="adj2" fmla="val 663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CuadroTexto"/>
          <p:cNvSpPr txBox="1"/>
          <p:nvPr/>
        </p:nvSpPr>
        <p:spPr>
          <a:xfrm>
            <a:off x="3500430" y="3143248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Email o </a:t>
            </a:r>
            <a:r>
              <a:rPr lang="es-ES" dirty="0" err="1" smtClean="0">
                <a:solidFill>
                  <a:schemeClr val="bg1"/>
                </a:solidFill>
              </a:rPr>
              <a:t>nick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9 Llamada rectangular redondeada"/>
          <p:cNvSpPr/>
          <p:nvPr/>
        </p:nvSpPr>
        <p:spPr>
          <a:xfrm>
            <a:off x="3286116" y="4000504"/>
            <a:ext cx="1214446" cy="357190"/>
          </a:xfrm>
          <a:prstGeom prst="wedgeRoundRectCallout">
            <a:avLst>
              <a:gd name="adj1" fmla="val -74292"/>
              <a:gd name="adj2" fmla="val 215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3286116" y="4000504"/>
            <a:ext cx="122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contraseña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857224" y="6072206"/>
            <a:ext cx="4448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Seguidamente pulsamos botón </a:t>
            </a:r>
            <a:r>
              <a:rPr lang="es-ES" b="1" dirty="0" smtClean="0"/>
              <a:t>Iniciar sesión.</a:t>
            </a:r>
            <a:endParaRPr lang="es-ES" b="1" dirty="0"/>
          </a:p>
        </p:txBody>
      </p:sp>
      <p:sp>
        <p:nvSpPr>
          <p:cNvPr id="13" name="12 Flecha derecha"/>
          <p:cNvSpPr/>
          <p:nvPr/>
        </p:nvSpPr>
        <p:spPr>
          <a:xfrm>
            <a:off x="285720" y="4357694"/>
            <a:ext cx="857256" cy="5000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CuadroTexto"/>
          <p:cNvSpPr txBox="1"/>
          <p:nvPr/>
        </p:nvSpPr>
        <p:spPr>
          <a:xfrm>
            <a:off x="357158" y="442913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Pulsar</a:t>
            </a:r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4282" y="214290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Gaming Community – Manual de Usuario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3" name="Picture 3" descr="C:\Users\david\Dropbox\GRADO SUPERIOR\2-GS\2DAW Desarrollo Web en Entorno Servidor - PABLO\PHP\GamingCommunity\Doc\Manual Usuario\Capturas\logo_fon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142852"/>
            <a:ext cx="3643370" cy="714380"/>
          </a:xfrm>
          <a:prstGeom prst="rect">
            <a:avLst/>
          </a:prstGeom>
          <a:noFill/>
        </p:spPr>
      </p:pic>
      <p:sp>
        <p:nvSpPr>
          <p:cNvPr id="4" name="3 Rectángulo"/>
          <p:cNvSpPr/>
          <p:nvPr/>
        </p:nvSpPr>
        <p:spPr>
          <a:xfrm>
            <a:off x="214282" y="785794"/>
            <a:ext cx="25126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2.Vision general de Inicio</a:t>
            </a:r>
          </a:p>
          <a:p>
            <a:endParaRPr lang="es-ES" dirty="0" smtClean="0">
              <a:solidFill>
                <a:srgbClr val="C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2143116"/>
            <a:ext cx="5797550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5 Llamada rectangular redondeada"/>
          <p:cNvSpPr/>
          <p:nvPr/>
        </p:nvSpPr>
        <p:spPr>
          <a:xfrm>
            <a:off x="6858016" y="2928934"/>
            <a:ext cx="2071702" cy="357190"/>
          </a:xfrm>
          <a:prstGeom prst="wedgeRoundRectCallout">
            <a:avLst>
              <a:gd name="adj1" fmla="val -46277"/>
              <a:gd name="adj2" fmla="val -898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MENÚ</a:t>
            </a:r>
            <a:endParaRPr lang="es-ES" dirty="0"/>
          </a:p>
        </p:txBody>
      </p:sp>
      <p:sp>
        <p:nvSpPr>
          <p:cNvPr id="8" name="7 Llamada rectangular redondeada"/>
          <p:cNvSpPr/>
          <p:nvPr/>
        </p:nvSpPr>
        <p:spPr>
          <a:xfrm>
            <a:off x="428596" y="4714884"/>
            <a:ext cx="1643074" cy="500066"/>
          </a:xfrm>
          <a:prstGeom prst="wedgeRoundRectCallout">
            <a:avLst>
              <a:gd name="adj1" fmla="val 64314"/>
              <a:gd name="adj2" fmla="val 1122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NOTICIA</a:t>
            </a:r>
            <a:endParaRPr lang="es-ES" dirty="0"/>
          </a:p>
        </p:txBody>
      </p:sp>
      <p:sp>
        <p:nvSpPr>
          <p:cNvPr id="10" name="9 Llamada rectangular redondeada"/>
          <p:cNvSpPr/>
          <p:nvPr/>
        </p:nvSpPr>
        <p:spPr>
          <a:xfrm>
            <a:off x="142844" y="2786058"/>
            <a:ext cx="1928826" cy="500066"/>
          </a:xfrm>
          <a:prstGeom prst="wedgeRoundRectCallout">
            <a:avLst>
              <a:gd name="adj1" fmla="val 37952"/>
              <a:gd name="adj2" fmla="val 1045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CARRUSEL DE NOTICIAS</a:t>
            </a:r>
            <a:endParaRPr lang="es-ES" dirty="0"/>
          </a:p>
        </p:txBody>
      </p:sp>
      <p:sp>
        <p:nvSpPr>
          <p:cNvPr id="12" name="11 Rectángulo"/>
          <p:cNvSpPr/>
          <p:nvPr/>
        </p:nvSpPr>
        <p:spPr>
          <a:xfrm>
            <a:off x="214282" y="1142984"/>
            <a:ext cx="8429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s-ES" dirty="0" smtClean="0"/>
              <a:t> Esta sección contiene noticias de videojuegos mostrando las mas recientes.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1378</Words>
  <Application>Microsoft Office PowerPoint</Application>
  <PresentationFormat>Presentación en pantalla (4:3)</PresentationFormat>
  <Paragraphs>224</Paragraphs>
  <Slides>33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4" baseType="lpstr">
      <vt:lpstr>Tema de Office</vt:lpstr>
      <vt:lpstr>Gaming community  Manual de Usuario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Gaming community  Manual de Usuario</dc:title>
  <dc:creator>David Gómez</dc:creator>
  <cp:lastModifiedBy>David Gómez</cp:lastModifiedBy>
  <cp:revision>108</cp:revision>
  <dcterms:created xsi:type="dcterms:W3CDTF">2020-06-06T15:41:10Z</dcterms:created>
  <dcterms:modified xsi:type="dcterms:W3CDTF">2020-06-08T19:25:22Z</dcterms:modified>
</cp:coreProperties>
</file>